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s/slide99.xml" ContentType="application/vnd.openxmlformats-officedocument.presentationml.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729" r:id="rId2"/>
  </p:sldMasterIdLst>
  <p:notesMasterIdLst>
    <p:notesMasterId r:id="rId117"/>
  </p:notesMasterIdLst>
  <p:handoutMasterIdLst>
    <p:handoutMasterId r:id="rId118"/>
  </p:handoutMasterIdLst>
  <p:sldIdLst>
    <p:sldId id="349" r:id="rId3"/>
    <p:sldId id="412" r:id="rId4"/>
    <p:sldId id="331" r:id="rId5"/>
    <p:sldId id="406" r:id="rId6"/>
    <p:sldId id="310" r:id="rId7"/>
    <p:sldId id="311" r:id="rId8"/>
    <p:sldId id="405" r:id="rId9"/>
    <p:sldId id="407" r:id="rId10"/>
    <p:sldId id="408" r:id="rId11"/>
    <p:sldId id="336" r:id="rId12"/>
    <p:sldId id="409" r:id="rId13"/>
    <p:sldId id="340" r:id="rId14"/>
    <p:sldId id="342" r:id="rId15"/>
    <p:sldId id="413" r:id="rId16"/>
    <p:sldId id="333" r:id="rId17"/>
    <p:sldId id="444" r:id="rId18"/>
    <p:sldId id="355" r:id="rId19"/>
    <p:sldId id="303" r:id="rId20"/>
    <p:sldId id="304" r:id="rId21"/>
    <p:sldId id="350" r:id="rId22"/>
    <p:sldId id="306" r:id="rId23"/>
    <p:sldId id="307" r:id="rId24"/>
    <p:sldId id="352" r:id="rId25"/>
    <p:sldId id="301" r:id="rId26"/>
    <p:sldId id="309" r:id="rId27"/>
    <p:sldId id="415" r:id="rId28"/>
    <p:sldId id="416" r:id="rId29"/>
    <p:sldId id="417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25" r:id="rId38"/>
    <p:sldId id="426" r:id="rId39"/>
    <p:sldId id="441" r:id="rId40"/>
    <p:sldId id="410" r:id="rId41"/>
    <p:sldId id="343" r:id="rId42"/>
    <p:sldId id="348" r:id="rId43"/>
    <p:sldId id="356" r:id="rId44"/>
    <p:sldId id="357" r:id="rId45"/>
    <p:sldId id="358" r:id="rId46"/>
    <p:sldId id="361" r:id="rId47"/>
    <p:sldId id="362" r:id="rId48"/>
    <p:sldId id="359" r:id="rId49"/>
    <p:sldId id="363" r:id="rId50"/>
    <p:sldId id="360" r:id="rId51"/>
    <p:sldId id="364" r:id="rId52"/>
    <p:sldId id="344" r:id="rId53"/>
    <p:sldId id="366" r:id="rId54"/>
    <p:sldId id="367" r:id="rId55"/>
    <p:sldId id="365" r:id="rId56"/>
    <p:sldId id="368" r:id="rId57"/>
    <p:sldId id="369" r:id="rId58"/>
    <p:sldId id="370" r:id="rId59"/>
    <p:sldId id="371" r:id="rId60"/>
    <p:sldId id="372" r:id="rId61"/>
    <p:sldId id="373" r:id="rId62"/>
    <p:sldId id="374" r:id="rId63"/>
    <p:sldId id="442" r:id="rId64"/>
    <p:sldId id="411" r:id="rId65"/>
    <p:sldId id="319" r:id="rId66"/>
    <p:sldId id="414" r:id="rId67"/>
    <p:sldId id="427" r:id="rId68"/>
    <p:sldId id="428" r:id="rId69"/>
    <p:sldId id="429" r:id="rId70"/>
    <p:sldId id="430" r:id="rId71"/>
    <p:sldId id="431" r:id="rId72"/>
    <p:sldId id="432" r:id="rId73"/>
    <p:sldId id="433" r:id="rId74"/>
    <p:sldId id="434" r:id="rId75"/>
    <p:sldId id="435" r:id="rId76"/>
    <p:sldId id="436" r:id="rId77"/>
    <p:sldId id="437" r:id="rId78"/>
    <p:sldId id="438" r:id="rId79"/>
    <p:sldId id="439" r:id="rId80"/>
    <p:sldId id="440" r:id="rId81"/>
    <p:sldId id="318" r:id="rId82"/>
    <p:sldId id="345" r:id="rId83"/>
    <p:sldId id="375" r:id="rId84"/>
    <p:sldId id="381" r:id="rId85"/>
    <p:sldId id="376" r:id="rId86"/>
    <p:sldId id="377" r:id="rId87"/>
    <p:sldId id="378" r:id="rId88"/>
    <p:sldId id="379" r:id="rId89"/>
    <p:sldId id="382" r:id="rId90"/>
    <p:sldId id="380" r:id="rId91"/>
    <p:sldId id="383" r:id="rId92"/>
    <p:sldId id="384" r:id="rId93"/>
    <p:sldId id="320" r:id="rId94"/>
    <p:sldId id="346" r:id="rId95"/>
    <p:sldId id="385" r:id="rId96"/>
    <p:sldId id="386" r:id="rId97"/>
    <p:sldId id="403" r:id="rId98"/>
    <p:sldId id="387" r:id="rId99"/>
    <p:sldId id="388" r:id="rId100"/>
    <p:sldId id="389" r:id="rId101"/>
    <p:sldId id="321" r:id="rId102"/>
    <p:sldId id="347" r:id="rId103"/>
    <p:sldId id="390" r:id="rId104"/>
    <p:sldId id="395" r:id="rId105"/>
    <p:sldId id="391" r:id="rId106"/>
    <p:sldId id="392" r:id="rId107"/>
    <p:sldId id="393" r:id="rId108"/>
    <p:sldId id="396" r:id="rId109"/>
    <p:sldId id="394" r:id="rId110"/>
    <p:sldId id="397" r:id="rId111"/>
    <p:sldId id="398" r:id="rId112"/>
    <p:sldId id="443" r:id="rId113"/>
    <p:sldId id="295" r:id="rId114"/>
    <p:sldId id="297" r:id="rId115"/>
    <p:sldId id="325" r:id="rId1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FFB8"/>
    <a:srgbClr val="9BE5FF"/>
    <a:srgbClr val="003366"/>
    <a:srgbClr val="333300"/>
    <a:srgbClr val="3C3B27"/>
    <a:srgbClr val="3C3B2A"/>
    <a:srgbClr val="595342"/>
    <a:srgbClr val="595339"/>
    <a:srgbClr val="1E1E14"/>
    <a:srgbClr val="13133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7" autoAdjust="0"/>
    <p:restoredTop sz="86471" autoAdjust="0"/>
  </p:normalViewPr>
  <p:slideViewPr>
    <p:cSldViewPr>
      <p:cViewPr>
        <p:scale>
          <a:sx n="75" d="100"/>
          <a:sy n="75" d="100"/>
        </p:scale>
        <p:origin x="-1416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1902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54B9F0-5525-4424-A8FC-8F1C8BE07471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03BC66C5-8FCA-4F99-B4AB-428342E3EE4F}">
      <dgm:prSet phldrT="[文本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sz="4000" dirty="0" smtClean="0">
              <a:solidFill>
                <a:srgbClr val="000000"/>
              </a:solidFill>
              <a:latin typeface="华文新魏" pitchFamily="2" charset="-122"/>
              <a:ea typeface="华文新魏" pitchFamily="2" charset="-122"/>
            </a:rPr>
            <a:t>简历</a:t>
          </a:r>
          <a:endParaRPr lang="zh-CN" altLang="en-US" sz="4000" dirty="0">
            <a:solidFill>
              <a:srgbClr val="000000"/>
            </a:solidFill>
            <a:latin typeface="华文新魏" pitchFamily="2" charset="-122"/>
            <a:ea typeface="华文新魏" pitchFamily="2" charset="-122"/>
          </a:endParaRPr>
        </a:p>
      </dgm:t>
    </dgm:pt>
    <dgm:pt modelId="{84AD59D2-45E9-4A8E-B26C-A9574D17A064}" type="parTrans" cxnId="{42A84E4B-CA5B-42CC-B4BF-AFECCE649FA8}">
      <dgm:prSet/>
      <dgm:spPr/>
      <dgm:t>
        <a:bodyPr/>
        <a:lstStyle/>
        <a:p>
          <a:endParaRPr lang="zh-CN" altLang="en-US" sz="2400">
            <a:solidFill>
              <a:srgbClr val="000000"/>
            </a:solidFill>
          </a:endParaRPr>
        </a:p>
      </dgm:t>
    </dgm:pt>
    <dgm:pt modelId="{CBB17D8C-CBAC-4B30-AB33-807123D33350}" type="sibTrans" cxnId="{42A84E4B-CA5B-42CC-B4BF-AFECCE649FA8}">
      <dgm:prSet/>
      <dgm:spPr/>
      <dgm:t>
        <a:bodyPr/>
        <a:lstStyle/>
        <a:p>
          <a:endParaRPr lang="zh-CN" altLang="en-US" sz="2400">
            <a:solidFill>
              <a:srgbClr val="000000"/>
            </a:solidFill>
          </a:endParaRPr>
        </a:p>
      </dgm:t>
    </dgm:pt>
    <dgm:pt modelId="{B682AC46-B8B6-4C4F-BE6B-60881BD59993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rgbClr val="000000"/>
              </a:solidFill>
            </a:rPr>
            <a:t>姓名：  邢迎年     </a:t>
          </a:r>
          <a:r>
            <a:rPr lang="en-US" altLang="zh-CN" sz="2000" b="1" dirty="0" smtClean="0">
              <a:solidFill>
                <a:srgbClr val="000000"/>
              </a:solidFill>
            </a:rPr>
            <a:t>10000032</a:t>
          </a:r>
          <a:endParaRPr lang="zh-CN" altLang="en-US" sz="2000" b="1" dirty="0">
            <a:solidFill>
              <a:srgbClr val="000000"/>
            </a:solidFill>
          </a:endParaRPr>
        </a:p>
      </dgm:t>
    </dgm:pt>
    <dgm:pt modelId="{B586EF89-CF3F-49D1-8903-7C49FBD90A72}" type="parTrans" cxnId="{33381BB1-586A-4539-B57B-E66589FAAA9F}">
      <dgm:prSet/>
      <dgm:spPr/>
      <dgm:t>
        <a:bodyPr/>
        <a:lstStyle/>
        <a:p>
          <a:endParaRPr lang="zh-CN" altLang="en-US" sz="2400">
            <a:solidFill>
              <a:srgbClr val="000000"/>
            </a:solidFill>
          </a:endParaRPr>
        </a:p>
      </dgm:t>
    </dgm:pt>
    <dgm:pt modelId="{8C1E2FD3-6D58-431F-817D-1658C51CAEA3}" type="sibTrans" cxnId="{33381BB1-586A-4539-B57B-E66589FAAA9F}">
      <dgm:prSet/>
      <dgm:spPr/>
      <dgm:t>
        <a:bodyPr/>
        <a:lstStyle/>
        <a:p>
          <a:endParaRPr lang="zh-CN" altLang="en-US" sz="2400">
            <a:solidFill>
              <a:srgbClr val="000000"/>
            </a:solidFill>
          </a:endParaRPr>
        </a:p>
      </dgm:t>
    </dgm:pt>
    <dgm:pt modelId="{58FA86A3-1F60-43D9-9676-97B5DE5E0B0B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rgbClr val="000000"/>
              </a:solidFill>
            </a:rPr>
            <a:t>服务部门：  厦门厂 制造生产部 培训组     </a:t>
          </a:r>
          <a:endParaRPr lang="zh-CN" altLang="en-US" sz="2000" b="1" dirty="0">
            <a:solidFill>
              <a:srgbClr val="000000"/>
            </a:solidFill>
          </a:endParaRPr>
        </a:p>
      </dgm:t>
    </dgm:pt>
    <dgm:pt modelId="{EBC470AC-3A14-4839-AE9A-FA5AB4D82525}" type="parTrans" cxnId="{64FDFA0C-3B10-4194-9B67-B82C89F841F3}">
      <dgm:prSet/>
      <dgm:spPr/>
      <dgm:t>
        <a:bodyPr/>
        <a:lstStyle/>
        <a:p>
          <a:endParaRPr lang="zh-CN" altLang="en-US" sz="2000"/>
        </a:p>
      </dgm:t>
    </dgm:pt>
    <dgm:pt modelId="{02CC9152-4D5B-4EFB-AF6A-42CEFF794CC5}" type="sibTrans" cxnId="{64FDFA0C-3B10-4194-9B67-B82C89F841F3}">
      <dgm:prSet/>
      <dgm:spPr/>
      <dgm:t>
        <a:bodyPr/>
        <a:lstStyle/>
        <a:p>
          <a:endParaRPr lang="zh-CN" altLang="en-US" sz="2000"/>
        </a:p>
      </dgm:t>
    </dgm:pt>
    <dgm:pt modelId="{37FDED84-6215-4141-B1D2-1D25B63E557E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rgbClr val="000000"/>
              </a:solidFill>
            </a:rPr>
            <a:t>工作内容：负责新进员工培训、技能岗位认证</a:t>
          </a:r>
          <a:endParaRPr lang="zh-CN" altLang="en-US" sz="2000" b="1" dirty="0">
            <a:solidFill>
              <a:srgbClr val="000000"/>
            </a:solidFill>
          </a:endParaRPr>
        </a:p>
      </dgm:t>
    </dgm:pt>
    <dgm:pt modelId="{0BFA5808-B0F3-4BAF-A36A-A114B8684C09}" type="parTrans" cxnId="{A1D78E7E-43E8-4A44-BC0C-CA461F123514}">
      <dgm:prSet/>
      <dgm:spPr/>
      <dgm:t>
        <a:bodyPr/>
        <a:lstStyle/>
        <a:p>
          <a:endParaRPr lang="zh-CN" altLang="en-US" sz="2000"/>
        </a:p>
      </dgm:t>
    </dgm:pt>
    <dgm:pt modelId="{5068DF40-AD47-4A45-A57E-EE7ADA0B449F}" type="sibTrans" cxnId="{A1D78E7E-43E8-4A44-BC0C-CA461F123514}">
      <dgm:prSet/>
      <dgm:spPr/>
      <dgm:t>
        <a:bodyPr/>
        <a:lstStyle/>
        <a:p>
          <a:endParaRPr lang="zh-CN" altLang="en-US" sz="2000"/>
        </a:p>
      </dgm:t>
    </dgm:pt>
    <dgm:pt modelId="{6DB714AF-187A-4F33-A891-54E57AA9D1FC}" type="pres">
      <dgm:prSet presAssocID="{C154B9F0-5525-4424-A8FC-8F1C8BE0747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F302392-5CD8-40D8-BFE5-A53BCE9AC66A}" type="pres">
      <dgm:prSet presAssocID="{03BC66C5-8FCA-4F99-B4AB-428342E3EE4F}" presName="linNode" presStyleCnt="0"/>
      <dgm:spPr/>
    </dgm:pt>
    <dgm:pt modelId="{A728E0DE-BBEB-4BE6-8A7F-67970DD17AC1}" type="pres">
      <dgm:prSet presAssocID="{03BC66C5-8FCA-4F99-B4AB-428342E3EE4F}" presName="parentText" presStyleLbl="node1" presStyleIdx="0" presStyleCnt="1" custScaleX="73678" custLinFactNeighborY="-348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0F6027-D202-49AE-B437-2A74714BD44F}" type="pres">
      <dgm:prSet presAssocID="{03BC66C5-8FCA-4F99-B4AB-428342E3EE4F}" presName="descendantText" presStyleLbl="alignAccFollowNode1" presStyleIdx="0" presStyleCnt="1" custScaleX="109309" custScaleY="11515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3381BB1-586A-4539-B57B-E66589FAAA9F}" srcId="{03BC66C5-8FCA-4F99-B4AB-428342E3EE4F}" destId="{B682AC46-B8B6-4C4F-BE6B-60881BD59993}" srcOrd="0" destOrd="0" parTransId="{B586EF89-CF3F-49D1-8903-7C49FBD90A72}" sibTransId="{8C1E2FD3-6D58-431F-817D-1658C51CAEA3}"/>
    <dgm:cxn modelId="{311DA4B3-EDFF-4C6A-BE62-3296527FFA3B}" type="presOf" srcId="{37FDED84-6215-4141-B1D2-1D25B63E557E}" destId="{3B0F6027-D202-49AE-B437-2A74714BD44F}" srcOrd="0" destOrd="2" presId="urn:microsoft.com/office/officeart/2005/8/layout/vList5"/>
    <dgm:cxn modelId="{D59666BA-0AD0-4BAD-A2E1-A86AD3AF4CE9}" type="presOf" srcId="{C154B9F0-5525-4424-A8FC-8F1C8BE07471}" destId="{6DB714AF-187A-4F33-A891-54E57AA9D1FC}" srcOrd="0" destOrd="0" presId="urn:microsoft.com/office/officeart/2005/8/layout/vList5"/>
    <dgm:cxn modelId="{A1D78E7E-43E8-4A44-BC0C-CA461F123514}" srcId="{03BC66C5-8FCA-4F99-B4AB-428342E3EE4F}" destId="{37FDED84-6215-4141-B1D2-1D25B63E557E}" srcOrd="2" destOrd="0" parTransId="{0BFA5808-B0F3-4BAF-A36A-A114B8684C09}" sibTransId="{5068DF40-AD47-4A45-A57E-EE7ADA0B449F}"/>
    <dgm:cxn modelId="{ACC4079B-8E64-4000-8CEA-485914C70769}" type="presOf" srcId="{58FA86A3-1F60-43D9-9676-97B5DE5E0B0B}" destId="{3B0F6027-D202-49AE-B437-2A74714BD44F}" srcOrd="0" destOrd="1" presId="urn:microsoft.com/office/officeart/2005/8/layout/vList5"/>
    <dgm:cxn modelId="{229B2F3D-D139-47BA-9675-FE876B69C7ED}" type="presOf" srcId="{B682AC46-B8B6-4C4F-BE6B-60881BD59993}" destId="{3B0F6027-D202-49AE-B437-2A74714BD44F}" srcOrd="0" destOrd="0" presId="urn:microsoft.com/office/officeart/2005/8/layout/vList5"/>
    <dgm:cxn modelId="{64FDFA0C-3B10-4194-9B67-B82C89F841F3}" srcId="{03BC66C5-8FCA-4F99-B4AB-428342E3EE4F}" destId="{58FA86A3-1F60-43D9-9676-97B5DE5E0B0B}" srcOrd="1" destOrd="0" parTransId="{EBC470AC-3A14-4839-AE9A-FA5AB4D82525}" sibTransId="{02CC9152-4D5B-4EFB-AF6A-42CEFF794CC5}"/>
    <dgm:cxn modelId="{42A84E4B-CA5B-42CC-B4BF-AFECCE649FA8}" srcId="{C154B9F0-5525-4424-A8FC-8F1C8BE07471}" destId="{03BC66C5-8FCA-4F99-B4AB-428342E3EE4F}" srcOrd="0" destOrd="0" parTransId="{84AD59D2-45E9-4A8E-B26C-A9574D17A064}" sibTransId="{CBB17D8C-CBAC-4B30-AB33-807123D33350}"/>
    <dgm:cxn modelId="{6F2D6D84-65EE-4628-ACAE-2E08DF2E2F1E}" type="presOf" srcId="{03BC66C5-8FCA-4F99-B4AB-428342E3EE4F}" destId="{A728E0DE-BBEB-4BE6-8A7F-67970DD17AC1}" srcOrd="0" destOrd="0" presId="urn:microsoft.com/office/officeart/2005/8/layout/vList5"/>
    <dgm:cxn modelId="{7E51EA9F-DEDF-43CA-8131-44707DC20549}" type="presParOf" srcId="{6DB714AF-187A-4F33-A891-54E57AA9D1FC}" destId="{8F302392-5CD8-40D8-BFE5-A53BCE9AC66A}" srcOrd="0" destOrd="0" presId="urn:microsoft.com/office/officeart/2005/8/layout/vList5"/>
    <dgm:cxn modelId="{71DBB728-3E54-47D4-8FD7-2C97697EF93F}" type="presParOf" srcId="{8F302392-5CD8-40D8-BFE5-A53BCE9AC66A}" destId="{A728E0DE-BBEB-4BE6-8A7F-67970DD17AC1}" srcOrd="0" destOrd="0" presId="urn:microsoft.com/office/officeart/2005/8/layout/vList5"/>
    <dgm:cxn modelId="{471E9936-9B31-4798-8FEF-0FEB72892691}" type="presParOf" srcId="{8F302392-5CD8-40D8-BFE5-A53BCE9AC66A}" destId="{3B0F6027-D202-49AE-B437-2A74714BD4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D513E6-C13B-41D4-B029-D10B562A07A9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748E03A-45D8-410B-8A2B-ED44CB065BE2}">
      <dgm:prSet phldrT="[文本]"/>
      <dgm:spPr>
        <a:solidFill>
          <a:srgbClr val="003366"/>
        </a:solidFill>
        <a:ln w="63500">
          <a:solidFill>
            <a:schemeClr val="bg2">
              <a:lumMod val="60000"/>
              <a:lumOff val="40000"/>
            </a:schemeClr>
          </a:solidFill>
        </a:ln>
        <a:scene3d>
          <a:camera prst="orthographicFront"/>
          <a:lightRig rig="threePt" dir="t"/>
        </a:scene3d>
        <a:sp3d>
          <a:bevelT w="63500" h="63500"/>
          <a:bevelB w="63500" h="63500"/>
        </a:sp3d>
      </dgm:spPr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投板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90F508E8-8BF6-409C-8A9B-2172492C9097}" type="parTrans" cxnId="{554E0105-833C-4633-B6E2-D7A1E6B0E92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64D4D07-A4A7-4879-8562-0F6D3AB1332B}" type="sibTrans" cxnId="{554E0105-833C-4633-B6E2-D7A1E6B0E92B}">
      <dgm:prSet/>
      <dgm:spPr>
        <a:noFill/>
      </dgm:spPr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26DFEFC-1714-4FA3-8FF0-4DB364B6EEB7}">
      <dgm:prSet phldrT="[文本]"/>
      <dgm:spPr>
        <a:solidFill>
          <a:srgbClr val="003366"/>
        </a:solidFill>
        <a:ln w="63500">
          <a:solidFill>
            <a:schemeClr val="bg2">
              <a:lumMod val="60000"/>
              <a:lumOff val="40000"/>
            </a:schemeClr>
          </a:solidFill>
        </a:ln>
        <a:scene3d>
          <a:camera prst="orthographicFront"/>
          <a:lightRig rig="threePt" dir="t"/>
        </a:scene3d>
        <a:sp3d>
          <a:bevelT w="63500" h="63500"/>
        </a:sp3d>
      </dgm:spPr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插件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打胶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1A645E9B-6523-4289-B050-B9F0D6932B2D}" type="parTrans" cxnId="{866FE826-1A50-48B5-A42B-A2843FF2AC9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A7B1908-7018-4E38-9578-F8B95923B998}" type="sibTrans" cxnId="{866FE826-1A50-48B5-A42B-A2843FF2AC96}">
      <dgm:prSet/>
      <dgm:spPr>
        <a:noFill/>
      </dgm:spPr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686A564-CF62-4D64-A436-3E127AF4809A}">
      <dgm:prSet phldrT="[文本]"/>
      <dgm:spPr>
        <a:solidFill>
          <a:srgbClr val="003366"/>
        </a:solidFill>
        <a:ln w="63500">
          <a:solidFill>
            <a:schemeClr val="bg2">
              <a:lumMod val="60000"/>
              <a:lumOff val="40000"/>
            </a:schemeClr>
          </a:solidFill>
        </a:ln>
        <a:scene3d>
          <a:camera prst="orthographicFront"/>
          <a:lightRig rig="threePt" dir="t"/>
        </a:scene3d>
        <a:sp3d>
          <a:bevelT w="63500" h="63500"/>
          <a:bevelB w="63500"/>
        </a:sp3d>
      </dgm:spPr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上板检验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869A8A65-0098-4EC3-8969-F761F2379FD7}" type="parTrans" cxnId="{52975FC1-FCFE-478D-BC9E-2CF3D547094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6952F69-B71B-49E8-AAA4-ED54730532DF}" type="sibTrans" cxnId="{52975FC1-FCFE-478D-BC9E-2CF3D547094A}">
      <dgm:prSet/>
      <dgm:spPr>
        <a:noFill/>
      </dgm:spPr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8EA7DE1-320C-4EA3-831A-7615164A75C4}">
      <dgm:prSet phldrT="[文本]"/>
      <dgm:spPr>
        <a:solidFill>
          <a:srgbClr val="003366"/>
        </a:solidFill>
        <a:ln w="63500">
          <a:solidFill>
            <a:schemeClr val="bg2">
              <a:lumMod val="60000"/>
              <a:lumOff val="40000"/>
            </a:schemeClr>
          </a:solidFill>
        </a:ln>
        <a:scene3d>
          <a:camera prst="orthographicFront"/>
          <a:lightRig rig="threePt" dir="t"/>
        </a:scene3d>
        <a:sp3d>
          <a:bevelT w="63500" h="63500"/>
          <a:bevelB w="0" h="0"/>
        </a:sp3d>
      </dgm:spPr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过锡炉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A73C4613-A984-4BBC-833C-914605D6AD4F}" type="parTrans" cxnId="{31F218C5-6DFF-485C-B4CA-2F4F33D6C14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58E0B1D-FD87-4C5A-B747-C8CED6B71624}" type="sibTrans" cxnId="{31F218C5-6DFF-485C-B4CA-2F4F33D6C149}">
      <dgm:prSet/>
      <dgm:spPr>
        <a:noFill/>
      </dgm:spPr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A37DB79-0B9F-4ED1-AD65-713C4FC77D55}">
      <dgm:prSet phldrT="[文本]"/>
      <dgm:spPr>
        <a:solidFill>
          <a:srgbClr val="003366"/>
        </a:solidFill>
        <a:ln w="63500">
          <a:solidFill>
            <a:schemeClr val="bg2">
              <a:lumMod val="60000"/>
              <a:lumOff val="40000"/>
            </a:schemeClr>
          </a:solidFill>
        </a:ln>
        <a:scene3d>
          <a:camera prst="orthographicFront"/>
          <a:lightRig rig="threePt" dir="t"/>
        </a:scene3d>
        <a:sp3d>
          <a:bevelT w="63500" h="63500"/>
          <a:bevelB w="63500" h="63500"/>
        </a:sp3d>
      </dgm:spPr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上板检修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B2CCCDD9-6E20-4C15-973B-8160122CD11E}" type="parTrans" cxnId="{011E83AD-A496-4A2F-9C0D-53A6E9FA5F7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F2EAAD4-BA3A-4A6E-B883-6113BF170499}" type="sibTrans" cxnId="{011E83AD-A496-4A2F-9C0D-53A6E9FA5F75}">
      <dgm:prSet/>
      <dgm:spPr>
        <a:noFill/>
      </dgm:spPr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174DE6D-5406-424F-B5A7-346DBD69191E}">
      <dgm:prSet phldrT="[文本]"/>
      <dgm:spPr>
        <a:solidFill>
          <a:srgbClr val="003366"/>
        </a:solidFill>
        <a:ln w="63500">
          <a:solidFill>
            <a:schemeClr val="bg2">
              <a:lumMod val="60000"/>
              <a:lumOff val="40000"/>
            </a:schemeClr>
          </a:solidFill>
        </a:ln>
        <a:scene3d>
          <a:camera prst="orthographicFront"/>
          <a:lightRig rig="threePt" dir="t"/>
        </a:scene3d>
        <a:sp3d>
          <a:bevelT w="63500" h="63500"/>
          <a:bevelB w="63500" h="63500"/>
        </a:sp3d>
      </dgm:spPr>
      <dgm:t>
        <a:bodyPr/>
        <a:lstStyle/>
        <a:p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ICT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测试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7B97A342-B648-493B-BB91-E2BA161FA077}" type="parTrans" cxnId="{4DBB035D-906F-4D30-8A2E-7AFE20140EA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ED3EC88-06C4-4FFA-A8DB-471BA39EA700}" type="sibTrans" cxnId="{4DBB035D-906F-4D30-8A2E-7AFE20140EAD}">
      <dgm:prSet/>
      <dgm:spPr>
        <a:noFill/>
      </dgm:spPr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9F036F2-89EC-4930-B588-229114C8B697}">
      <dgm:prSet phldrT="[文本]"/>
      <dgm:spPr>
        <a:solidFill>
          <a:srgbClr val="003366"/>
        </a:solidFill>
        <a:ln w="63500">
          <a:solidFill>
            <a:schemeClr val="bg2">
              <a:lumMod val="60000"/>
              <a:lumOff val="40000"/>
            </a:schemeClr>
          </a:solidFill>
        </a:ln>
        <a:scene3d>
          <a:camera prst="orthographicFront">
            <a:rot lat="0" lon="0" rev="0"/>
          </a:camera>
          <a:lightRig rig="threePt" dir="t"/>
        </a:scene3d>
        <a:sp3d>
          <a:bevelT w="101600" h="101600"/>
          <a:bevelB w="101600" h="101600"/>
        </a:sp3d>
      </dgm:spPr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下板检修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6761DF1F-E68A-46E4-85AB-DF1FD1DB93F6}" type="parTrans" cxnId="{E75F6108-3579-46B1-957E-0C404E8060E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50174D9-ACF3-4455-9CB2-112BAF5F87D8}" type="sibTrans" cxnId="{E75F6108-3579-46B1-957E-0C404E8060ED}">
      <dgm:prSet/>
      <dgm:spPr>
        <a:noFill/>
      </dgm:spPr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20FB7B9-8E7F-48EA-B33B-48CB784A7A0D}">
      <dgm:prSet phldrT="[文本]"/>
      <dgm:spPr>
        <a:solidFill>
          <a:srgbClr val="003366"/>
        </a:solidFill>
        <a:ln w="63500">
          <a:solidFill>
            <a:schemeClr val="bg2">
              <a:lumMod val="60000"/>
              <a:lumOff val="40000"/>
            </a:schemeClr>
          </a:solidFill>
        </a:ln>
        <a:scene3d>
          <a:camera prst="orthographicFront"/>
          <a:lightRig rig="threePt" dir="t"/>
        </a:scene3d>
        <a:sp3d>
          <a:bevelT w="63500" h="63500"/>
          <a:bevelB w="63500" h="63500"/>
        </a:sp3d>
      </dgm:spPr>
      <dgm:t>
        <a:bodyPr/>
        <a:lstStyle/>
        <a:p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FT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测试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74EE3BBC-6BDC-45BF-828C-901EC2B83FA9}" type="parTrans" cxnId="{776B069A-B6E2-4AED-B023-3453BA96068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6559E61-99F0-4F59-9E12-D2A3B92961A8}" type="sibTrans" cxnId="{776B069A-B6E2-4AED-B023-3453BA96068D}">
      <dgm:prSet/>
      <dgm:spPr>
        <a:noFill/>
      </dgm:spPr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90CF0AC-85FD-4F4F-9BCA-67BE67184EE0}">
      <dgm:prSet phldrT="[文本]"/>
      <dgm:spPr>
        <a:solidFill>
          <a:srgbClr val="003366"/>
        </a:solidFill>
        <a:ln w="63500">
          <a:solidFill>
            <a:schemeClr val="bg2">
              <a:lumMod val="60000"/>
              <a:lumOff val="40000"/>
            </a:schemeClr>
          </a:solidFill>
        </a:ln>
        <a:scene3d>
          <a:camera prst="orthographicFront"/>
          <a:lightRig rig="threePt" dir="t"/>
        </a:scene3d>
        <a:sp3d>
          <a:bevelT w="63500" h="63500"/>
          <a:bevelB w="63500" h="63500"/>
        </a:sp3d>
      </dgm:spPr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收基座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C9BF48AF-0373-40E7-A075-EE30C817329C}" type="parTrans" cxnId="{0D81C333-EB81-4966-9BBF-EE17CD6B867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C170969-9921-4A0F-8E34-AF6A5881656D}" type="sibTrans" cxnId="{0D81C333-EB81-4966-9BBF-EE17CD6B867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9B82C70-99FE-40E0-907C-0D8E661DCCCB}" type="pres">
      <dgm:prSet presAssocID="{26D513E6-C13B-41D4-B029-D10B562A07A9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825D103-BC34-4BDA-A9D5-85B438C87D6E}" type="pres">
      <dgm:prSet presAssocID="{5748E03A-45D8-410B-8A2B-ED44CB065BE2}" presName="compNode" presStyleCnt="0"/>
      <dgm:spPr/>
      <dgm:t>
        <a:bodyPr/>
        <a:lstStyle/>
        <a:p>
          <a:endParaRPr lang="zh-CN" altLang="en-US"/>
        </a:p>
      </dgm:t>
    </dgm:pt>
    <dgm:pt modelId="{31D78504-12D5-4F38-BD04-C855FB312C19}" type="pres">
      <dgm:prSet presAssocID="{5748E03A-45D8-410B-8A2B-ED44CB065BE2}" presName="dummyConnPt" presStyleCnt="0"/>
      <dgm:spPr/>
      <dgm:t>
        <a:bodyPr/>
        <a:lstStyle/>
        <a:p>
          <a:endParaRPr lang="zh-CN" altLang="en-US"/>
        </a:p>
      </dgm:t>
    </dgm:pt>
    <dgm:pt modelId="{3DFDD64C-49F2-488C-91EE-210B3B70AEFB}" type="pres">
      <dgm:prSet presAssocID="{5748E03A-45D8-410B-8A2B-ED44CB065BE2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22BBC4-86C7-4C8B-B077-39711FFC18CD}" type="pres">
      <dgm:prSet presAssocID="{A64D4D07-A4A7-4879-8562-0F6D3AB1332B}" presName="sibTrans" presStyleLbl="bgSibTrans2D1" presStyleIdx="0" presStyleCnt="8"/>
      <dgm:spPr/>
      <dgm:t>
        <a:bodyPr/>
        <a:lstStyle/>
        <a:p>
          <a:endParaRPr lang="zh-CN" altLang="en-US"/>
        </a:p>
      </dgm:t>
    </dgm:pt>
    <dgm:pt modelId="{4C5049AA-2475-493D-8F49-2FFAA0EAC063}" type="pres">
      <dgm:prSet presAssocID="{E26DFEFC-1714-4FA3-8FF0-4DB364B6EEB7}" presName="compNode" presStyleCnt="0"/>
      <dgm:spPr/>
      <dgm:t>
        <a:bodyPr/>
        <a:lstStyle/>
        <a:p>
          <a:endParaRPr lang="zh-CN" altLang="en-US"/>
        </a:p>
      </dgm:t>
    </dgm:pt>
    <dgm:pt modelId="{0B25BA9F-39C4-43B0-9764-BE46FB46F04F}" type="pres">
      <dgm:prSet presAssocID="{E26DFEFC-1714-4FA3-8FF0-4DB364B6EEB7}" presName="dummyConnPt" presStyleCnt="0"/>
      <dgm:spPr/>
      <dgm:t>
        <a:bodyPr/>
        <a:lstStyle/>
        <a:p>
          <a:endParaRPr lang="zh-CN" altLang="en-US"/>
        </a:p>
      </dgm:t>
    </dgm:pt>
    <dgm:pt modelId="{EE668511-4768-4B99-B83D-493BC5A0F82C}" type="pres">
      <dgm:prSet presAssocID="{E26DFEFC-1714-4FA3-8FF0-4DB364B6EEB7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22FC31-A794-4CC7-83BB-BC24502809F7}" type="pres">
      <dgm:prSet presAssocID="{8A7B1908-7018-4E38-9578-F8B95923B998}" presName="sibTrans" presStyleLbl="bgSibTrans2D1" presStyleIdx="1" presStyleCnt="8"/>
      <dgm:spPr/>
      <dgm:t>
        <a:bodyPr/>
        <a:lstStyle/>
        <a:p>
          <a:endParaRPr lang="zh-CN" altLang="en-US"/>
        </a:p>
      </dgm:t>
    </dgm:pt>
    <dgm:pt modelId="{415DCCFA-C13E-4DE9-BECA-7E44C63055A8}" type="pres">
      <dgm:prSet presAssocID="{D686A564-CF62-4D64-A436-3E127AF4809A}" presName="compNode" presStyleCnt="0"/>
      <dgm:spPr/>
      <dgm:t>
        <a:bodyPr/>
        <a:lstStyle/>
        <a:p>
          <a:endParaRPr lang="zh-CN" altLang="en-US"/>
        </a:p>
      </dgm:t>
    </dgm:pt>
    <dgm:pt modelId="{BAC3D172-A827-4A96-91D5-96432D754B16}" type="pres">
      <dgm:prSet presAssocID="{D686A564-CF62-4D64-A436-3E127AF4809A}" presName="dummyConnPt" presStyleCnt="0"/>
      <dgm:spPr/>
      <dgm:t>
        <a:bodyPr/>
        <a:lstStyle/>
        <a:p>
          <a:endParaRPr lang="zh-CN" altLang="en-US"/>
        </a:p>
      </dgm:t>
    </dgm:pt>
    <dgm:pt modelId="{9858C428-A1A8-4E14-BDEE-DBB3BE2843EE}" type="pres">
      <dgm:prSet presAssocID="{D686A564-CF62-4D64-A436-3E127AF4809A}" presName="node" presStyleLbl="node1" presStyleIdx="2" presStyleCnt="9" custLinFactNeighborX="-4316" custLinFactNeighborY="-61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F1414C-17EF-467B-97DF-A43B89BC7A09}" type="pres">
      <dgm:prSet presAssocID="{A6952F69-B71B-49E8-AAA4-ED54730532DF}" presName="sibTrans" presStyleLbl="bgSibTrans2D1" presStyleIdx="2" presStyleCnt="8"/>
      <dgm:spPr/>
      <dgm:t>
        <a:bodyPr/>
        <a:lstStyle/>
        <a:p>
          <a:endParaRPr lang="zh-CN" altLang="en-US"/>
        </a:p>
      </dgm:t>
    </dgm:pt>
    <dgm:pt modelId="{C3E90182-6F88-4892-81D7-BBE7BF51EFF7}" type="pres">
      <dgm:prSet presAssocID="{28EA7DE1-320C-4EA3-831A-7615164A75C4}" presName="compNode" presStyleCnt="0"/>
      <dgm:spPr/>
      <dgm:t>
        <a:bodyPr/>
        <a:lstStyle/>
        <a:p>
          <a:endParaRPr lang="zh-CN" altLang="en-US"/>
        </a:p>
      </dgm:t>
    </dgm:pt>
    <dgm:pt modelId="{65CCE3FC-F2DD-4A4E-8602-4EFCFC0B832E}" type="pres">
      <dgm:prSet presAssocID="{28EA7DE1-320C-4EA3-831A-7615164A75C4}" presName="dummyConnPt" presStyleCnt="0"/>
      <dgm:spPr/>
      <dgm:t>
        <a:bodyPr/>
        <a:lstStyle/>
        <a:p>
          <a:endParaRPr lang="zh-CN" altLang="en-US"/>
        </a:p>
      </dgm:t>
    </dgm:pt>
    <dgm:pt modelId="{46A07CEF-0194-4012-ABB7-317EA3178DCC}" type="pres">
      <dgm:prSet presAssocID="{28EA7DE1-320C-4EA3-831A-7615164A75C4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6F0C86-EA99-44A8-B2C5-4BFC734104F1}" type="pres">
      <dgm:prSet presAssocID="{358E0B1D-FD87-4C5A-B747-C8CED6B71624}" presName="sibTrans" presStyleLbl="bgSibTrans2D1" presStyleIdx="3" presStyleCnt="8"/>
      <dgm:spPr/>
      <dgm:t>
        <a:bodyPr/>
        <a:lstStyle/>
        <a:p>
          <a:endParaRPr lang="zh-CN" altLang="en-US"/>
        </a:p>
      </dgm:t>
    </dgm:pt>
    <dgm:pt modelId="{DC9A68A5-042D-41AA-BE6E-C7703A1DF734}" type="pres">
      <dgm:prSet presAssocID="{DA37DB79-0B9F-4ED1-AD65-713C4FC77D55}" presName="compNode" presStyleCnt="0"/>
      <dgm:spPr/>
      <dgm:t>
        <a:bodyPr/>
        <a:lstStyle/>
        <a:p>
          <a:endParaRPr lang="zh-CN" altLang="en-US"/>
        </a:p>
      </dgm:t>
    </dgm:pt>
    <dgm:pt modelId="{B4706A47-5341-4431-90E3-E2C95808A408}" type="pres">
      <dgm:prSet presAssocID="{DA37DB79-0B9F-4ED1-AD65-713C4FC77D55}" presName="dummyConnPt" presStyleCnt="0"/>
      <dgm:spPr/>
      <dgm:t>
        <a:bodyPr/>
        <a:lstStyle/>
        <a:p>
          <a:endParaRPr lang="zh-CN" altLang="en-US"/>
        </a:p>
      </dgm:t>
    </dgm:pt>
    <dgm:pt modelId="{2480F8E8-3FD3-4323-A5D5-CD9B440E048F}" type="pres">
      <dgm:prSet presAssocID="{DA37DB79-0B9F-4ED1-AD65-713C4FC77D55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889FB1-682B-4D3A-9578-664AE23B0B45}" type="pres">
      <dgm:prSet presAssocID="{4F2EAAD4-BA3A-4A6E-B883-6113BF170499}" presName="sibTrans" presStyleLbl="bgSibTrans2D1" presStyleIdx="4" presStyleCnt="8"/>
      <dgm:spPr/>
      <dgm:t>
        <a:bodyPr/>
        <a:lstStyle/>
        <a:p>
          <a:endParaRPr lang="zh-CN" altLang="en-US"/>
        </a:p>
      </dgm:t>
    </dgm:pt>
    <dgm:pt modelId="{68F8C023-F5F7-4FC8-A05D-9A80A582728E}" type="pres">
      <dgm:prSet presAssocID="{3174DE6D-5406-424F-B5A7-346DBD69191E}" presName="compNode" presStyleCnt="0"/>
      <dgm:spPr/>
      <dgm:t>
        <a:bodyPr/>
        <a:lstStyle/>
        <a:p>
          <a:endParaRPr lang="zh-CN" altLang="en-US"/>
        </a:p>
      </dgm:t>
    </dgm:pt>
    <dgm:pt modelId="{05398D47-8215-48F6-9BCA-ADFB4D8DC605}" type="pres">
      <dgm:prSet presAssocID="{3174DE6D-5406-424F-B5A7-346DBD69191E}" presName="dummyConnPt" presStyleCnt="0"/>
      <dgm:spPr/>
      <dgm:t>
        <a:bodyPr/>
        <a:lstStyle/>
        <a:p>
          <a:endParaRPr lang="zh-CN" altLang="en-US"/>
        </a:p>
      </dgm:t>
    </dgm:pt>
    <dgm:pt modelId="{901D4743-7EB1-4285-AB1B-2152E7F9B426}" type="pres">
      <dgm:prSet presAssocID="{3174DE6D-5406-424F-B5A7-346DBD69191E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744C37-4D66-4188-A9D5-CF730DC78DE0}" type="pres">
      <dgm:prSet presAssocID="{5ED3EC88-06C4-4FFA-A8DB-471BA39EA700}" presName="sibTrans" presStyleLbl="bgSibTrans2D1" presStyleIdx="5" presStyleCnt="8"/>
      <dgm:spPr/>
      <dgm:t>
        <a:bodyPr/>
        <a:lstStyle/>
        <a:p>
          <a:endParaRPr lang="zh-CN" altLang="en-US"/>
        </a:p>
      </dgm:t>
    </dgm:pt>
    <dgm:pt modelId="{4622393F-17D4-4733-8AD7-CE767638E061}" type="pres">
      <dgm:prSet presAssocID="{89F036F2-89EC-4930-B588-229114C8B697}" presName="compNode" presStyleCnt="0"/>
      <dgm:spPr/>
      <dgm:t>
        <a:bodyPr/>
        <a:lstStyle/>
        <a:p>
          <a:endParaRPr lang="zh-CN" altLang="en-US"/>
        </a:p>
      </dgm:t>
    </dgm:pt>
    <dgm:pt modelId="{97E0DD75-976F-497E-8A11-CF428E7252D6}" type="pres">
      <dgm:prSet presAssocID="{89F036F2-89EC-4930-B588-229114C8B697}" presName="dummyConnPt" presStyleCnt="0"/>
      <dgm:spPr/>
      <dgm:t>
        <a:bodyPr/>
        <a:lstStyle/>
        <a:p>
          <a:endParaRPr lang="zh-CN" altLang="en-US"/>
        </a:p>
      </dgm:t>
    </dgm:pt>
    <dgm:pt modelId="{98B6CB2F-C432-4B7E-A5CE-A1ACA8B5641D}" type="pres">
      <dgm:prSet presAssocID="{89F036F2-89EC-4930-B588-229114C8B69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A905F3-1299-464D-B2CA-07B42FBDD094}" type="pres">
      <dgm:prSet presAssocID="{850174D9-ACF3-4455-9CB2-112BAF5F87D8}" presName="sibTrans" presStyleLbl="bgSibTrans2D1" presStyleIdx="6" presStyleCnt="8"/>
      <dgm:spPr/>
      <dgm:t>
        <a:bodyPr/>
        <a:lstStyle/>
        <a:p>
          <a:endParaRPr lang="zh-CN" altLang="en-US"/>
        </a:p>
      </dgm:t>
    </dgm:pt>
    <dgm:pt modelId="{301591CB-96C0-49F5-81AB-C5FE6A7F2D82}" type="pres">
      <dgm:prSet presAssocID="{B20FB7B9-8E7F-48EA-B33B-48CB784A7A0D}" presName="compNode" presStyleCnt="0"/>
      <dgm:spPr/>
      <dgm:t>
        <a:bodyPr/>
        <a:lstStyle/>
        <a:p>
          <a:endParaRPr lang="zh-CN" altLang="en-US"/>
        </a:p>
      </dgm:t>
    </dgm:pt>
    <dgm:pt modelId="{38AA9343-99CE-465A-8233-1E7477548F07}" type="pres">
      <dgm:prSet presAssocID="{B20FB7B9-8E7F-48EA-B33B-48CB784A7A0D}" presName="dummyConnPt" presStyleCnt="0"/>
      <dgm:spPr/>
      <dgm:t>
        <a:bodyPr/>
        <a:lstStyle/>
        <a:p>
          <a:endParaRPr lang="zh-CN" altLang="en-US"/>
        </a:p>
      </dgm:t>
    </dgm:pt>
    <dgm:pt modelId="{E5A308E1-3246-408C-B712-05CF3AAB44B4}" type="pres">
      <dgm:prSet presAssocID="{B20FB7B9-8E7F-48EA-B33B-48CB784A7A0D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C65509-515C-4165-915F-58D335AB38C3}" type="pres">
      <dgm:prSet presAssocID="{36559E61-99F0-4F59-9E12-D2A3B92961A8}" presName="sibTrans" presStyleLbl="bgSibTrans2D1" presStyleIdx="7" presStyleCnt="8"/>
      <dgm:spPr/>
      <dgm:t>
        <a:bodyPr/>
        <a:lstStyle/>
        <a:p>
          <a:endParaRPr lang="zh-CN" altLang="en-US"/>
        </a:p>
      </dgm:t>
    </dgm:pt>
    <dgm:pt modelId="{0575DA07-9AC0-4F7A-BF1B-375B8811223A}" type="pres">
      <dgm:prSet presAssocID="{890CF0AC-85FD-4F4F-9BCA-67BE67184EE0}" presName="compNode" presStyleCnt="0"/>
      <dgm:spPr/>
    </dgm:pt>
    <dgm:pt modelId="{731E3CB1-AE6F-4D57-A1C5-BD6CC1618A6E}" type="pres">
      <dgm:prSet presAssocID="{890CF0AC-85FD-4F4F-9BCA-67BE67184EE0}" presName="dummyConnPt" presStyleCnt="0"/>
      <dgm:spPr/>
    </dgm:pt>
    <dgm:pt modelId="{814E4035-3F70-44E9-887F-597AA05A8BBA}" type="pres">
      <dgm:prSet presAssocID="{890CF0AC-85FD-4F4F-9BCA-67BE67184EE0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5617A67-FB59-4A54-A26B-786F45B47858}" type="presOf" srcId="{8A7B1908-7018-4E38-9578-F8B95923B998}" destId="{B522FC31-A794-4CC7-83BB-BC24502809F7}" srcOrd="0" destOrd="0" presId="urn:microsoft.com/office/officeart/2005/8/layout/bProcess4"/>
    <dgm:cxn modelId="{82730EAD-00A3-4672-8EA9-F73984A64865}" type="presOf" srcId="{89F036F2-89EC-4930-B588-229114C8B697}" destId="{98B6CB2F-C432-4B7E-A5CE-A1ACA8B5641D}" srcOrd="0" destOrd="0" presId="urn:microsoft.com/office/officeart/2005/8/layout/bProcess4"/>
    <dgm:cxn modelId="{7743CEBF-F95E-49DC-8D94-0080ABBE8E5D}" type="presOf" srcId="{4F2EAAD4-BA3A-4A6E-B883-6113BF170499}" destId="{62889FB1-682B-4D3A-9578-664AE23B0B45}" srcOrd="0" destOrd="0" presId="urn:microsoft.com/office/officeart/2005/8/layout/bProcess4"/>
    <dgm:cxn modelId="{D1E36FAD-0639-4803-ACF3-09A2395582B9}" type="presOf" srcId="{D686A564-CF62-4D64-A436-3E127AF4809A}" destId="{9858C428-A1A8-4E14-BDEE-DBB3BE2843EE}" srcOrd="0" destOrd="0" presId="urn:microsoft.com/office/officeart/2005/8/layout/bProcess4"/>
    <dgm:cxn modelId="{A52F51FB-E681-4559-BC69-865FF81583EB}" type="presOf" srcId="{A6952F69-B71B-49E8-AAA4-ED54730532DF}" destId="{85F1414C-17EF-467B-97DF-A43B89BC7A09}" srcOrd="0" destOrd="0" presId="urn:microsoft.com/office/officeart/2005/8/layout/bProcess4"/>
    <dgm:cxn modelId="{FE528263-1107-42B5-B282-26CF4698080C}" type="presOf" srcId="{890CF0AC-85FD-4F4F-9BCA-67BE67184EE0}" destId="{814E4035-3F70-44E9-887F-597AA05A8BBA}" srcOrd="0" destOrd="0" presId="urn:microsoft.com/office/officeart/2005/8/layout/bProcess4"/>
    <dgm:cxn modelId="{34EB37BB-3C8D-44F2-B9D7-F4BF809E23B4}" type="presOf" srcId="{850174D9-ACF3-4455-9CB2-112BAF5F87D8}" destId="{D6A905F3-1299-464D-B2CA-07B42FBDD094}" srcOrd="0" destOrd="0" presId="urn:microsoft.com/office/officeart/2005/8/layout/bProcess4"/>
    <dgm:cxn modelId="{776B069A-B6E2-4AED-B023-3453BA96068D}" srcId="{26D513E6-C13B-41D4-B029-D10B562A07A9}" destId="{B20FB7B9-8E7F-48EA-B33B-48CB784A7A0D}" srcOrd="7" destOrd="0" parTransId="{74EE3BBC-6BDC-45BF-828C-901EC2B83FA9}" sibTransId="{36559E61-99F0-4F59-9E12-D2A3B92961A8}"/>
    <dgm:cxn modelId="{5D3D1DA3-67A4-4083-8CA5-A4026BABD95F}" type="presOf" srcId="{E26DFEFC-1714-4FA3-8FF0-4DB364B6EEB7}" destId="{EE668511-4768-4B99-B83D-493BC5A0F82C}" srcOrd="0" destOrd="0" presId="urn:microsoft.com/office/officeart/2005/8/layout/bProcess4"/>
    <dgm:cxn modelId="{7A8919E9-A5B7-48F3-BC2A-126D5EC13DEE}" type="presOf" srcId="{DA37DB79-0B9F-4ED1-AD65-713C4FC77D55}" destId="{2480F8E8-3FD3-4323-A5D5-CD9B440E048F}" srcOrd="0" destOrd="0" presId="urn:microsoft.com/office/officeart/2005/8/layout/bProcess4"/>
    <dgm:cxn modelId="{31F218C5-6DFF-485C-B4CA-2F4F33D6C149}" srcId="{26D513E6-C13B-41D4-B029-D10B562A07A9}" destId="{28EA7DE1-320C-4EA3-831A-7615164A75C4}" srcOrd="3" destOrd="0" parTransId="{A73C4613-A984-4BBC-833C-914605D6AD4F}" sibTransId="{358E0B1D-FD87-4C5A-B747-C8CED6B71624}"/>
    <dgm:cxn modelId="{374C30C6-61CA-42FF-869B-82E83E89271D}" type="presOf" srcId="{B20FB7B9-8E7F-48EA-B33B-48CB784A7A0D}" destId="{E5A308E1-3246-408C-B712-05CF3AAB44B4}" srcOrd="0" destOrd="0" presId="urn:microsoft.com/office/officeart/2005/8/layout/bProcess4"/>
    <dgm:cxn modelId="{E75F6108-3579-46B1-957E-0C404E8060ED}" srcId="{26D513E6-C13B-41D4-B029-D10B562A07A9}" destId="{89F036F2-89EC-4930-B588-229114C8B697}" srcOrd="6" destOrd="0" parTransId="{6761DF1F-E68A-46E4-85AB-DF1FD1DB93F6}" sibTransId="{850174D9-ACF3-4455-9CB2-112BAF5F87D8}"/>
    <dgm:cxn modelId="{011E83AD-A496-4A2F-9C0D-53A6E9FA5F75}" srcId="{26D513E6-C13B-41D4-B029-D10B562A07A9}" destId="{DA37DB79-0B9F-4ED1-AD65-713C4FC77D55}" srcOrd="4" destOrd="0" parTransId="{B2CCCDD9-6E20-4C15-973B-8160122CD11E}" sibTransId="{4F2EAAD4-BA3A-4A6E-B883-6113BF170499}"/>
    <dgm:cxn modelId="{D89D55F1-1CCC-40EF-A589-AC06DB6ABCD1}" type="presOf" srcId="{358E0B1D-FD87-4C5A-B747-C8CED6B71624}" destId="{646F0C86-EA99-44A8-B2C5-4BFC734104F1}" srcOrd="0" destOrd="0" presId="urn:microsoft.com/office/officeart/2005/8/layout/bProcess4"/>
    <dgm:cxn modelId="{40B69037-9069-4A84-BC60-A1116DD7131F}" type="presOf" srcId="{3174DE6D-5406-424F-B5A7-346DBD69191E}" destId="{901D4743-7EB1-4285-AB1B-2152E7F9B426}" srcOrd="0" destOrd="0" presId="urn:microsoft.com/office/officeart/2005/8/layout/bProcess4"/>
    <dgm:cxn modelId="{554E0105-833C-4633-B6E2-D7A1E6B0E92B}" srcId="{26D513E6-C13B-41D4-B029-D10B562A07A9}" destId="{5748E03A-45D8-410B-8A2B-ED44CB065BE2}" srcOrd="0" destOrd="0" parTransId="{90F508E8-8BF6-409C-8A9B-2172492C9097}" sibTransId="{A64D4D07-A4A7-4879-8562-0F6D3AB1332B}"/>
    <dgm:cxn modelId="{52B5A571-6EDB-4760-89BD-19C2894ABBA8}" type="presOf" srcId="{5ED3EC88-06C4-4FFA-A8DB-471BA39EA700}" destId="{91744C37-4D66-4188-A9D5-CF730DC78DE0}" srcOrd="0" destOrd="0" presId="urn:microsoft.com/office/officeart/2005/8/layout/bProcess4"/>
    <dgm:cxn modelId="{0D81C333-EB81-4966-9BBF-EE17CD6B867E}" srcId="{26D513E6-C13B-41D4-B029-D10B562A07A9}" destId="{890CF0AC-85FD-4F4F-9BCA-67BE67184EE0}" srcOrd="8" destOrd="0" parTransId="{C9BF48AF-0373-40E7-A075-EE30C817329C}" sibTransId="{DC170969-9921-4A0F-8E34-AF6A5881656D}"/>
    <dgm:cxn modelId="{866FE826-1A50-48B5-A42B-A2843FF2AC96}" srcId="{26D513E6-C13B-41D4-B029-D10B562A07A9}" destId="{E26DFEFC-1714-4FA3-8FF0-4DB364B6EEB7}" srcOrd="1" destOrd="0" parTransId="{1A645E9B-6523-4289-B050-B9F0D6932B2D}" sibTransId="{8A7B1908-7018-4E38-9578-F8B95923B998}"/>
    <dgm:cxn modelId="{4DBB035D-906F-4D30-8A2E-7AFE20140EAD}" srcId="{26D513E6-C13B-41D4-B029-D10B562A07A9}" destId="{3174DE6D-5406-424F-B5A7-346DBD69191E}" srcOrd="5" destOrd="0" parTransId="{7B97A342-B648-493B-BB91-E2BA161FA077}" sibTransId="{5ED3EC88-06C4-4FFA-A8DB-471BA39EA700}"/>
    <dgm:cxn modelId="{52975FC1-FCFE-478D-BC9E-2CF3D547094A}" srcId="{26D513E6-C13B-41D4-B029-D10B562A07A9}" destId="{D686A564-CF62-4D64-A436-3E127AF4809A}" srcOrd="2" destOrd="0" parTransId="{869A8A65-0098-4EC3-8969-F761F2379FD7}" sibTransId="{A6952F69-B71B-49E8-AAA4-ED54730532DF}"/>
    <dgm:cxn modelId="{4E041A0C-6F5F-471D-BA32-8BE5BF3320F6}" type="presOf" srcId="{A64D4D07-A4A7-4879-8562-0F6D3AB1332B}" destId="{AB22BBC4-86C7-4C8B-B077-39711FFC18CD}" srcOrd="0" destOrd="0" presId="urn:microsoft.com/office/officeart/2005/8/layout/bProcess4"/>
    <dgm:cxn modelId="{C5207A61-919A-4F04-80E4-4A5C3EDED371}" type="presOf" srcId="{5748E03A-45D8-410B-8A2B-ED44CB065BE2}" destId="{3DFDD64C-49F2-488C-91EE-210B3B70AEFB}" srcOrd="0" destOrd="0" presId="urn:microsoft.com/office/officeart/2005/8/layout/bProcess4"/>
    <dgm:cxn modelId="{70427AE1-B0D7-47BC-AD19-E16458593D8F}" type="presOf" srcId="{26D513E6-C13B-41D4-B029-D10B562A07A9}" destId="{09B82C70-99FE-40E0-907C-0D8E661DCCCB}" srcOrd="0" destOrd="0" presId="urn:microsoft.com/office/officeart/2005/8/layout/bProcess4"/>
    <dgm:cxn modelId="{6353A5C7-2BDD-460D-921C-8AFD111BAA93}" type="presOf" srcId="{36559E61-99F0-4F59-9E12-D2A3B92961A8}" destId="{EAC65509-515C-4165-915F-58D335AB38C3}" srcOrd="0" destOrd="0" presId="urn:microsoft.com/office/officeart/2005/8/layout/bProcess4"/>
    <dgm:cxn modelId="{8F38B1DF-1004-4846-BF9F-3164C207E476}" type="presOf" srcId="{28EA7DE1-320C-4EA3-831A-7615164A75C4}" destId="{46A07CEF-0194-4012-ABB7-317EA3178DCC}" srcOrd="0" destOrd="0" presId="urn:microsoft.com/office/officeart/2005/8/layout/bProcess4"/>
    <dgm:cxn modelId="{9BBEF392-2E5E-4915-89DB-D3AFDA778A02}" type="presParOf" srcId="{09B82C70-99FE-40E0-907C-0D8E661DCCCB}" destId="{1825D103-BC34-4BDA-A9D5-85B438C87D6E}" srcOrd="0" destOrd="0" presId="urn:microsoft.com/office/officeart/2005/8/layout/bProcess4"/>
    <dgm:cxn modelId="{8B45ECBC-6AD5-44CE-BF6F-6DD9B2C52D11}" type="presParOf" srcId="{1825D103-BC34-4BDA-A9D5-85B438C87D6E}" destId="{31D78504-12D5-4F38-BD04-C855FB312C19}" srcOrd="0" destOrd="0" presId="urn:microsoft.com/office/officeart/2005/8/layout/bProcess4"/>
    <dgm:cxn modelId="{067A4033-A6C1-45CD-BF8C-CD7F92B1464C}" type="presParOf" srcId="{1825D103-BC34-4BDA-A9D5-85B438C87D6E}" destId="{3DFDD64C-49F2-488C-91EE-210B3B70AEFB}" srcOrd="1" destOrd="0" presId="urn:microsoft.com/office/officeart/2005/8/layout/bProcess4"/>
    <dgm:cxn modelId="{EB688B35-9E3A-4210-8E02-92E704B46FDF}" type="presParOf" srcId="{09B82C70-99FE-40E0-907C-0D8E661DCCCB}" destId="{AB22BBC4-86C7-4C8B-B077-39711FFC18CD}" srcOrd="1" destOrd="0" presId="urn:microsoft.com/office/officeart/2005/8/layout/bProcess4"/>
    <dgm:cxn modelId="{32A1BB59-2A6F-4DD3-A70E-0CEFFF0E4030}" type="presParOf" srcId="{09B82C70-99FE-40E0-907C-0D8E661DCCCB}" destId="{4C5049AA-2475-493D-8F49-2FFAA0EAC063}" srcOrd="2" destOrd="0" presId="urn:microsoft.com/office/officeart/2005/8/layout/bProcess4"/>
    <dgm:cxn modelId="{588C9310-F627-41D3-AD15-EB65D63F2195}" type="presParOf" srcId="{4C5049AA-2475-493D-8F49-2FFAA0EAC063}" destId="{0B25BA9F-39C4-43B0-9764-BE46FB46F04F}" srcOrd="0" destOrd="0" presId="urn:microsoft.com/office/officeart/2005/8/layout/bProcess4"/>
    <dgm:cxn modelId="{39FDBA09-18A1-471F-A673-94CC5963ED45}" type="presParOf" srcId="{4C5049AA-2475-493D-8F49-2FFAA0EAC063}" destId="{EE668511-4768-4B99-B83D-493BC5A0F82C}" srcOrd="1" destOrd="0" presId="urn:microsoft.com/office/officeart/2005/8/layout/bProcess4"/>
    <dgm:cxn modelId="{6C192727-BDA2-4C8F-95C6-9B66FD0A0242}" type="presParOf" srcId="{09B82C70-99FE-40E0-907C-0D8E661DCCCB}" destId="{B522FC31-A794-4CC7-83BB-BC24502809F7}" srcOrd="3" destOrd="0" presId="urn:microsoft.com/office/officeart/2005/8/layout/bProcess4"/>
    <dgm:cxn modelId="{3A87DFAB-BE39-4DD2-8785-EE7D0BB728F6}" type="presParOf" srcId="{09B82C70-99FE-40E0-907C-0D8E661DCCCB}" destId="{415DCCFA-C13E-4DE9-BECA-7E44C63055A8}" srcOrd="4" destOrd="0" presId="urn:microsoft.com/office/officeart/2005/8/layout/bProcess4"/>
    <dgm:cxn modelId="{A0213CA4-FA17-4B06-8CB9-2AB01C3ADE34}" type="presParOf" srcId="{415DCCFA-C13E-4DE9-BECA-7E44C63055A8}" destId="{BAC3D172-A827-4A96-91D5-96432D754B16}" srcOrd="0" destOrd="0" presId="urn:microsoft.com/office/officeart/2005/8/layout/bProcess4"/>
    <dgm:cxn modelId="{57D66591-ADCB-447A-9EFE-23EE0EE88A87}" type="presParOf" srcId="{415DCCFA-C13E-4DE9-BECA-7E44C63055A8}" destId="{9858C428-A1A8-4E14-BDEE-DBB3BE2843EE}" srcOrd="1" destOrd="0" presId="urn:microsoft.com/office/officeart/2005/8/layout/bProcess4"/>
    <dgm:cxn modelId="{B5B51DE4-DBF4-477A-B70E-0D2928EC4F05}" type="presParOf" srcId="{09B82C70-99FE-40E0-907C-0D8E661DCCCB}" destId="{85F1414C-17EF-467B-97DF-A43B89BC7A09}" srcOrd="5" destOrd="0" presId="urn:microsoft.com/office/officeart/2005/8/layout/bProcess4"/>
    <dgm:cxn modelId="{E5C84D8B-CD6F-4F7B-AB5A-EE46E71D98D4}" type="presParOf" srcId="{09B82C70-99FE-40E0-907C-0D8E661DCCCB}" destId="{C3E90182-6F88-4892-81D7-BBE7BF51EFF7}" srcOrd="6" destOrd="0" presId="urn:microsoft.com/office/officeart/2005/8/layout/bProcess4"/>
    <dgm:cxn modelId="{A2B28C59-2F56-4E19-804A-FF9A3252DC80}" type="presParOf" srcId="{C3E90182-6F88-4892-81D7-BBE7BF51EFF7}" destId="{65CCE3FC-F2DD-4A4E-8602-4EFCFC0B832E}" srcOrd="0" destOrd="0" presId="urn:microsoft.com/office/officeart/2005/8/layout/bProcess4"/>
    <dgm:cxn modelId="{BE3381BB-6E57-4C20-A51D-DE1D9C1FC649}" type="presParOf" srcId="{C3E90182-6F88-4892-81D7-BBE7BF51EFF7}" destId="{46A07CEF-0194-4012-ABB7-317EA3178DCC}" srcOrd="1" destOrd="0" presId="urn:microsoft.com/office/officeart/2005/8/layout/bProcess4"/>
    <dgm:cxn modelId="{3214E03F-03A4-4599-9B6C-0A0944B1D403}" type="presParOf" srcId="{09B82C70-99FE-40E0-907C-0D8E661DCCCB}" destId="{646F0C86-EA99-44A8-B2C5-4BFC734104F1}" srcOrd="7" destOrd="0" presId="urn:microsoft.com/office/officeart/2005/8/layout/bProcess4"/>
    <dgm:cxn modelId="{A26401C6-C273-4DB1-BC45-F97D77504BA5}" type="presParOf" srcId="{09B82C70-99FE-40E0-907C-0D8E661DCCCB}" destId="{DC9A68A5-042D-41AA-BE6E-C7703A1DF734}" srcOrd="8" destOrd="0" presId="urn:microsoft.com/office/officeart/2005/8/layout/bProcess4"/>
    <dgm:cxn modelId="{4CEB0804-1CAD-4448-855A-87A2E7A8282A}" type="presParOf" srcId="{DC9A68A5-042D-41AA-BE6E-C7703A1DF734}" destId="{B4706A47-5341-4431-90E3-E2C95808A408}" srcOrd="0" destOrd="0" presId="urn:microsoft.com/office/officeart/2005/8/layout/bProcess4"/>
    <dgm:cxn modelId="{3EE742F4-81C2-470F-86A4-C037454DAC2E}" type="presParOf" srcId="{DC9A68A5-042D-41AA-BE6E-C7703A1DF734}" destId="{2480F8E8-3FD3-4323-A5D5-CD9B440E048F}" srcOrd="1" destOrd="0" presId="urn:microsoft.com/office/officeart/2005/8/layout/bProcess4"/>
    <dgm:cxn modelId="{6ADADBC1-C982-4756-B865-591AE151F187}" type="presParOf" srcId="{09B82C70-99FE-40E0-907C-0D8E661DCCCB}" destId="{62889FB1-682B-4D3A-9578-664AE23B0B45}" srcOrd="9" destOrd="0" presId="urn:microsoft.com/office/officeart/2005/8/layout/bProcess4"/>
    <dgm:cxn modelId="{F04F9493-6410-4E5F-8BBD-232AA41BAA93}" type="presParOf" srcId="{09B82C70-99FE-40E0-907C-0D8E661DCCCB}" destId="{68F8C023-F5F7-4FC8-A05D-9A80A582728E}" srcOrd="10" destOrd="0" presId="urn:microsoft.com/office/officeart/2005/8/layout/bProcess4"/>
    <dgm:cxn modelId="{ABB16934-BAED-4A72-87DA-876ABEA590E4}" type="presParOf" srcId="{68F8C023-F5F7-4FC8-A05D-9A80A582728E}" destId="{05398D47-8215-48F6-9BCA-ADFB4D8DC605}" srcOrd="0" destOrd="0" presId="urn:microsoft.com/office/officeart/2005/8/layout/bProcess4"/>
    <dgm:cxn modelId="{F0710B0E-74A7-402B-84B0-7ADA736822CA}" type="presParOf" srcId="{68F8C023-F5F7-4FC8-A05D-9A80A582728E}" destId="{901D4743-7EB1-4285-AB1B-2152E7F9B426}" srcOrd="1" destOrd="0" presId="urn:microsoft.com/office/officeart/2005/8/layout/bProcess4"/>
    <dgm:cxn modelId="{ADA4D7E7-7B1F-41A8-8871-263A64A32977}" type="presParOf" srcId="{09B82C70-99FE-40E0-907C-0D8E661DCCCB}" destId="{91744C37-4D66-4188-A9D5-CF730DC78DE0}" srcOrd="11" destOrd="0" presId="urn:microsoft.com/office/officeart/2005/8/layout/bProcess4"/>
    <dgm:cxn modelId="{17B3ECED-7D76-4CFA-92AC-74B74FB2DF53}" type="presParOf" srcId="{09B82C70-99FE-40E0-907C-0D8E661DCCCB}" destId="{4622393F-17D4-4733-8AD7-CE767638E061}" srcOrd="12" destOrd="0" presId="urn:microsoft.com/office/officeart/2005/8/layout/bProcess4"/>
    <dgm:cxn modelId="{1C7DFFE6-C50E-435A-BC6D-429BDAED5DE0}" type="presParOf" srcId="{4622393F-17D4-4733-8AD7-CE767638E061}" destId="{97E0DD75-976F-497E-8A11-CF428E7252D6}" srcOrd="0" destOrd="0" presId="urn:microsoft.com/office/officeart/2005/8/layout/bProcess4"/>
    <dgm:cxn modelId="{534081CD-2039-4E2D-BFC8-1338E708BC67}" type="presParOf" srcId="{4622393F-17D4-4733-8AD7-CE767638E061}" destId="{98B6CB2F-C432-4B7E-A5CE-A1ACA8B5641D}" srcOrd="1" destOrd="0" presId="urn:microsoft.com/office/officeart/2005/8/layout/bProcess4"/>
    <dgm:cxn modelId="{FEA3019C-D487-44AF-8933-D62DC6E2596E}" type="presParOf" srcId="{09B82C70-99FE-40E0-907C-0D8E661DCCCB}" destId="{D6A905F3-1299-464D-B2CA-07B42FBDD094}" srcOrd="13" destOrd="0" presId="urn:microsoft.com/office/officeart/2005/8/layout/bProcess4"/>
    <dgm:cxn modelId="{06506B82-B71E-4638-B2C2-82D0F8478ABA}" type="presParOf" srcId="{09B82C70-99FE-40E0-907C-0D8E661DCCCB}" destId="{301591CB-96C0-49F5-81AB-C5FE6A7F2D82}" srcOrd="14" destOrd="0" presId="urn:microsoft.com/office/officeart/2005/8/layout/bProcess4"/>
    <dgm:cxn modelId="{2C87D204-6919-42D9-AA55-81CC1B56A4E3}" type="presParOf" srcId="{301591CB-96C0-49F5-81AB-C5FE6A7F2D82}" destId="{38AA9343-99CE-465A-8233-1E7477548F07}" srcOrd="0" destOrd="0" presId="urn:microsoft.com/office/officeart/2005/8/layout/bProcess4"/>
    <dgm:cxn modelId="{6117D0C7-E2EB-48F2-A2B5-F4AADEC56523}" type="presParOf" srcId="{301591CB-96C0-49F5-81AB-C5FE6A7F2D82}" destId="{E5A308E1-3246-408C-B712-05CF3AAB44B4}" srcOrd="1" destOrd="0" presId="urn:microsoft.com/office/officeart/2005/8/layout/bProcess4"/>
    <dgm:cxn modelId="{08C530E1-E0CF-491C-8A03-D66C14EDDC21}" type="presParOf" srcId="{09B82C70-99FE-40E0-907C-0D8E661DCCCB}" destId="{EAC65509-515C-4165-915F-58D335AB38C3}" srcOrd="15" destOrd="0" presId="urn:microsoft.com/office/officeart/2005/8/layout/bProcess4"/>
    <dgm:cxn modelId="{44CBF6CE-2639-4298-8CB3-2B6B46A2A1DF}" type="presParOf" srcId="{09B82C70-99FE-40E0-907C-0D8E661DCCCB}" destId="{0575DA07-9AC0-4F7A-BF1B-375B8811223A}" srcOrd="16" destOrd="0" presId="urn:microsoft.com/office/officeart/2005/8/layout/bProcess4"/>
    <dgm:cxn modelId="{AAE84D5E-6B65-4F3F-A50D-3050ED67F8D6}" type="presParOf" srcId="{0575DA07-9AC0-4F7A-BF1B-375B8811223A}" destId="{731E3CB1-AE6F-4D57-A1C5-BD6CC1618A6E}" srcOrd="0" destOrd="0" presId="urn:microsoft.com/office/officeart/2005/8/layout/bProcess4"/>
    <dgm:cxn modelId="{36FC220F-935F-4D33-A0C9-A857FC281E71}" type="presParOf" srcId="{0575DA07-9AC0-4F7A-BF1B-375B8811223A}" destId="{814E4035-3F70-44E9-887F-597AA05A8BBA}" srcOrd="1" destOrd="0" presId="urn:microsoft.com/office/officeart/2005/8/layout/bProcess4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D513E6-C13B-41D4-B029-D10B562A07A9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748E03A-45D8-410B-8A2B-ED44CB065BE2}">
      <dgm:prSet phldrT="[文本]"/>
      <dgm:spPr>
        <a:solidFill>
          <a:srgbClr val="003366"/>
        </a:solidFill>
        <a:ln w="63500">
          <a:solidFill>
            <a:schemeClr val="bg2">
              <a:lumMod val="60000"/>
              <a:lumOff val="40000"/>
            </a:schemeClr>
          </a:solidFill>
        </a:ln>
        <a:scene3d>
          <a:camera prst="orthographicFront"/>
          <a:lightRig rig="threePt" dir="t"/>
        </a:scene3d>
        <a:sp3d>
          <a:bevelT w="63500" h="63500"/>
          <a:bevelB w="63500" h="63500"/>
        </a:sp3d>
      </dgm:spPr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投板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90F508E8-8BF6-409C-8A9B-2172492C9097}" type="parTrans" cxnId="{554E0105-833C-4633-B6E2-D7A1E6B0E92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64D4D07-A4A7-4879-8562-0F6D3AB1332B}" type="sibTrans" cxnId="{554E0105-833C-4633-B6E2-D7A1E6B0E92B}">
      <dgm:prSet/>
      <dgm:spPr>
        <a:noFill/>
      </dgm:spPr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26DFEFC-1714-4FA3-8FF0-4DB364B6EEB7}">
      <dgm:prSet phldrT="[文本]"/>
      <dgm:spPr>
        <a:solidFill>
          <a:srgbClr val="003366"/>
        </a:solidFill>
        <a:ln w="63500">
          <a:solidFill>
            <a:schemeClr val="bg2">
              <a:lumMod val="60000"/>
              <a:lumOff val="40000"/>
            </a:schemeClr>
          </a:solidFill>
        </a:ln>
        <a:scene3d>
          <a:camera prst="orthographicFront"/>
          <a:lightRig rig="threePt" dir="t"/>
        </a:scene3d>
        <a:sp3d>
          <a:bevelT w="63500" h="63500"/>
        </a:sp3d>
      </dgm:spPr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插件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打胶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1A645E9B-6523-4289-B050-B9F0D6932B2D}" type="parTrans" cxnId="{866FE826-1A50-48B5-A42B-A2843FF2AC9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A7B1908-7018-4E38-9578-F8B95923B998}" type="sibTrans" cxnId="{866FE826-1A50-48B5-A42B-A2843FF2AC96}">
      <dgm:prSet/>
      <dgm:spPr>
        <a:noFill/>
      </dgm:spPr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686A564-CF62-4D64-A436-3E127AF4809A}">
      <dgm:prSet phldrT="[文本]"/>
      <dgm:spPr>
        <a:solidFill>
          <a:srgbClr val="003366"/>
        </a:solidFill>
        <a:ln w="63500">
          <a:solidFill>
            <a:schemeClr val="bg2">
              <a:lumMod val="60000"/>
              <a:lumOff val="40000"/>
            </a:schemeClr>
          </a:solidFill>
        </a:ln>
        <a:scene3d>
          <a:camera prst="orthographicFront"/>
          <a:lightRig rig="threePt" dir="t"/>
        </a:scene3d>
        <a:sp3d>
          <a:bevelT w="63500" h="63500"/>
          <a:bevelB w="63500"/>
        </a:sp3d>
      </dgm:spPr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上板检验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869A8A65-0098-4EC3-8969-F761F2379FD7}" type="parTrans" cxnId="{52975FC1-FCFE-478D-BC9E-2CF3D547094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6952F69-B71B-49E8-AAA4-ED54730532DF}" type="sibTrans" cxnId="{52975FC1-FCFE-478D-BC9E-2CF3D547094A}">
      <dgm:prSet/>
      <dgm:spPr>
        <a:noFill/>
      </dgm:spPr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8EA7DE1-320C-4EA3-831A-7615164A75C4}">
      <dgm:prSet phldrT="[文本]"/>
      <dgm:spPr>
        <a:solidFill>
          <a:srgbClr val="003366"/>
        </a:solidFill>
        <a:ln w="63500">
          <a:solidFill>
            <a:schemeClr val="bg2">
              <a:lumMod val="60000"/>
              <a:lumOff val="40000"/>
            </a:schemeClr>
          </a:solidFill>
        </a:ln>
        <a:scene3d>
          <a:camera prst="orthographicFront"/>
          <a:lightRig rig="threePt" dir="t"/>
        </a:scene3d>
        <a:sp3d>
          <a:bevelT w="63500" h="63500"/>
          <a:bevelB w="0" h="0"/>
        </a:sp3d>
      </dgm:spPr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过锡炉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A73C4613-A984-4BBC-833C-914605D6AD4F}" type="parTrans" cxnId="{31F218C5-6DFF-485C-B4CA-2F4F33D6C14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58E0B1D-FD87-4C5A-B747-C8CED6B71624}" type="sibTrans" cxnId="{31F218C5-6DFF-485C-B4CA-2F4F33D6C149}">
      <dgm:prSet/>
      <dgm:spPr>
        <a:noFill/>
      </dgm:spPr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A37DB79-0B9F-4ED1-AD65-713C4FC77D55}">
      <dgm:prSet phldrT="[文本]"/>
      <dgm:spPr>
        <a:solidFill>
          <a:srgbClr val="003366"/>
        </a:solidFill>
        <a:ln w="63500">
          <a:solidFill>
            <a:schemeClr val="bg2">
              <a:lumMod val="60000"/>
              <a:lumOff val="40000"/>
            </a:schemeClr>
          </a:solidFill>
        </a:ln>
        <a:scene3d>
          <a:camera prst="orthographicFront"/>
          <a:lightRig rig="threePt" dir="t"/>
        </a:scene3d>
        <a:sp3d>
          <a:bevelT w="63500" h="63500"/>
          <a:bevelB w="63500" h="63500"/>
        </a:sp3d>
      </dgm:spPr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上板检修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B2CCCDD9-6E20-4C15-973B-8160122CD11E}" type="parTrans" cxnId="{011E83AD-A496-4A2F-9C0D-53A6E9FA5F7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F2EAAD4-BA3A-4A6E-B883-6113BF170499}" type="sibTrans" cxnId="{011E83AD-A496-4A2F-9C0D-53A6E9FA5F75}">
      <dgm:prSet/>
      <dgm:spPr>
        <a:noFill/>
      </dgm:spPr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174DE6D-5406-424F-B5A7-346DBD69191E}">
      <dgm:prSet phldrT="[文本]"/>
      <dgm:spPr>
        <a:solidFill>
          <a:srgbClr val="003366"/>
        </a:solidFill>
        <a:ln w="63500">
          <a:solidFill>
            <a:schemeClr val="bg2">
              <a:lumMod val="60000"/>
              <a:lumOff val="40000"/>
            </a:schemeClr>
          </a:solidFill>
        </a:ln>
        <a:scene3d>
          <a:camera prst="orthographicFront"/>
          <a:lightRig rig="threePt" dir="t"/>
        </a:scene3d>
        <a:sp3d>
          <a:bevelT w="63500" h="63500"/>
          <a:bevelB w="63500" h="63500"/>
        </a:sp3d>
      </dgm:spPr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下板检修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7B97A342-B648-493B-BB91-E2BA161FA077}" type="parTrans" cxnId="{4DBB035D-906F-4D30-8A2E-7AFE20140EA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ED3EC88-06C4-4FFA-A8DB-471BA39EA700}" type="sibTrans" cxnId="{4DBB035D-906F-4D30-8A2E-7AFE20140EAD}">
      <dgm:prSet/>
      <dgm:spPr>
        <a:noFill/>
      </dgm:spPr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9F036F2-89EC-4930-B588-229114C8B697}">
      <dgm:prSet phldrT="[文本]"/>
      <dgm:spPr>
        <a:solidFill>
          <a:srgbClr val="003366"/>
        </a:solidFill>
        <a:ln w="63500">
          <a:solidFill>
            <a:schemeClr val="bg2">
              <a:lumMod val="60000"/>
              <a:lumOff val="40000"/>
            </a:schemeClr>
          </a:solidFill>
        </a:ln>
        <a:scene3d>
          <a:camera prst="orthographicFront">
            <a:rot lat="0" lon="0" rev="0"/>
          </a:camera>
          <a:lightRig rig="threePt" dir="t"/>
        </a:scene3d>
        <a:sp3d>
          <a:bevelT w="101600" h="101600"/>
          <a:bevelB w="101600" h="101600"/>
        </a:sp3d>
      </dgm:spPr>
      <dgm:t>
        <a:bodyPr/>
        <a:lstStyle/>
        <a:p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ICT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测试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6761DF1F-E68A-46E4-85AB-DF1FD1DB93F6}" type="parTrans" cxnId="{E75F6108-3579-46B1-957E-0C404E8060E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50174D9-ACF3-4455-9CB2-112BAF5F87D8}" type="sibTrans" cxnId="{E75F6108-3579-46B1-957E-0C404E8060ED}">
      <dgm:prSet/>
      <dgm:spPr>
        <a:noFill/>
      </dgm:spPr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20FB7B9-8E7F-48EA-B33B-48CB784A7A0D}">
      <dgm:prSet phldrT="[文本]"/>
      <dgm:spPr>
        <a:solidFill>
          <a:srgbClr val="003366"/>
        </a:solidFill>
        <a:ln w="63500">
          <a:solidFill>
            <a:schemeClr val="bg2">
              <a:lumMod val="60000"/>
              <a:lumOff val="40000"/>
            </a:schemeClr>
          </a:solidFill>
        </a:ln>
        <a:scene3d>
          <a:camera prst="orthographicFront"/>
          <a:lightRig rig="threePt" dir="t"/>
        </a:scene3d>
        <a:sp3d>
          <a:bevelT w="63500" h="63500"/>
          <a:bevelB w="63500" h="63500"/>
        </a:sp3d>
      </dgm:spPr>
      <dgm:t>
        <a:bodyPr/>
        <a:lstStyle/>
        <a:p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FT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测试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74EE3BBC-6BDC-45BF-828C-901EC2B83FA9}" type="parTrans" cxnId="{776B069A-B6E2-4AED-B023-3453BA96068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6559E61-99F0-4F59-9E12-D2A3B92961A8}" type="sibTrans" cxnId="{776B069A-B6E2-4AED-B023-3453BA96068D}">
      <dgm:prSet/>
      <dgm:spPr>
        <a:noFill/>
      </dgm:spPr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90CF0AC-85FD-4F4F-9BCA-67BE67184EE0}">
      <dgm:prSet phldrT="[文本]"/>
      <dgm:spPr>
        <a:solidFill>
          <a:srgbClr val="003366"/>
        </a:solidFill>
        <a:ln w="63500">
          <a:solidFill>
            <a:schemeClr val="bg2">
              <a:lumMod val="60000"/>
              <a:lumOff val="40000"/>
            </a:schemeClr>
          </a:solidFill>
        </a:ln>
        <a:scene3d>
          <a:camera prst="orthographicFront"/>
          <a:lightRig rig="threePt" dir="t"/>
        </a:scene3d>
        <a:sp3d>
          <a:bevelT w="63500" h="63500"/>
          <a:bevelB w="63500" h="63500"/>
        </a:sp3d>
      </dgm:spPr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收基座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C9BF48AF-0373-40E7-A075-EE30C817329C}" type="parTrans" cxnId="{0D81C333-EB81-4966-9BBF-EE17CD6B867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C170969-9921-4A0F-8E34-AF6A5881656D}" type="sibTrans" cxnId="{0D81C333-EB81-4966-9BBF-EE17CD6B867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9B82C70-99FE-40E0-907C-0D8E661DCCCB}" type="pres">
      <dgm:prSet presAssocID="{26D513E6-C13B-41D4-B029-D10B562A07A9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825D103-BC34-4BDA-A9D5-85B438C87D6E}" type="pres">
      <dgm:prSet presAssocID="{5748E03A-45D8-410B-8A2B-ED44CB065BE2}" presName="compNode" presStyleCnt="0"/>
      <dgm:spPr/>
      <dgm:t>
        <a:bodyPr/>
        <a:lstStyle/>
        <a:p>
          <a:endParaRPr lang="zh-CN" altLang="en-US"/>
        </a:p>
      </dgm:t>
    </dgm:pt>
    <dgm:pt modelId="{31D78504-12D5-4F38-BD04-C855FB312C19}" type="pres">
      <dgm:prSet presAssocID="{5748E03A-45D8-410B-8A2B-ED44CB065BE2}" presName="dummyConnPt" presStyleCnt="0"/>
      <dgm:spPr/>
      <dgm:t>
        <a:bodyPr/>
        <a:lstStyle/>
        <a:p>
          <a:endParaRPr lang="zh-CN" altLang="en-US"/>
        </a:p>
      </dgm:t>
    </dgm:pt>
    <dgm:pt modelId="{3DFDD64C-49F2-488C-91EE-210B3B70AEFB}" type="pres">
      <dgm:prSet presAssocID="{5748E03A-45D8-410B-8A2B-ED44CB065BE2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22BBC4-86C7-4C8B-B077-39711FFC18CD}" type="pres">
      <dgm:prSet presAssocID="{A64D4D07-A4A7-4879-8562-0F6D3AB1332B}" presName="sibTrans" presStyleLbl="bgSibTrans2D1" presStyleIdx="0" presStyleCnt="8"/>
      <dgm:spPr/>
      <dgm:t>
        <a:bodyPr/>
        <a:lstStyle/>
        <a:p>
          <a:endParaRPr lang="zh-CN" altLang="en-US"/>
        </a:p>
      </dgm:t>
    </dgm:pt>
    <dgm:pt modelId="{4C5049AA-2475-493D-8F49-2FFAA0EAC063}" type="pres">
      <dgm:prSet presAssocID="{E26DFEFC-1714-4FA3-8FF0-4DB364B6EEB7}" presName="compNode" presStyleCnt="0"/>
      <dgm:spPr/>
      <dgm:t>
        <a:bodyPr/>
        <a:lstStyle/>
        <a:p>
          <a:endParaRPr lang="zh-CN" altLang="en-US"/>
        </a:p>
      </dgm:t>
    </dgm:pt>
    <dgm:pt modelId="{0B25BA9F-39C4-43B0-9764-BE46FB46F04F}" type="pres">
      <dgm:prSet presAssocID="{E26DFEFC-1714-4FA3-8FF0-4DB364B6EEB7}" presName="dummyConnPt" presStyleCnt="0"/>
      <dgm:spPr/>
      <dgm:t>
        <a:bodyPr/>
        <a:lstStyle/>
        <a:p>
          <a:endParaRPr lang="zh-CN" altLang="en-US"/>
        </a:p>
      </dgm:t>
    </dgm:pt>
    <dgm:pt modelId="{EE668511-4768-4B99-B83D-493BC5A0F82C}" type="pres">
      <dgm:prSet presAssocID="{E26DFEFC-1714-4FA3-8FF0-4DB364B6EEB7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22FC31-A794-4CC7-83BB-BC24502809F7}" type="pres">
      <dgm:prSet presAssocID="{8A7B1908-7018-4E38-9578-F8B95923B998}" presName="sibTrans" presStyleLbl="bgSibTrans2D1" presStyleIdx="1" presStyleCnt="8"/>
      <dgm:spPr/>
      <dgm:t>
        <a:bodyPr/>
        <a:lstStyle/>
        <a:p>
          <a:endParaRPr lang="zh-CN" altLang="en-US"/>
        </a:p>
      </dgm:t>
    </dgm:pt>
    <dgm:pt modelId="{415DCCFA-C13E-4DE9-BECA-7E44C63055A8}" type="pres">
      <dgm:prSet presAssocID="{D686A564-CF62-4D64-A436-3E127AF4809A}" presName="compNode" presStyleCnt="0"/>
      <dgm:spPr/>
      <dgm:t>
        <a:bodyPr/>
        <a:lstStyle/>
        <a:p>
          <a:endParaRPr lang="zh-CN" altLang="en-US"/>
        </a:p>
      </dgm:t>
    </dgm:pt>
    <dgm:pt modelId="{BAC3D172-A827-4A96-91D5-96432D754B16}" type="pres">
      <dgm:prSet presAssocID="{D686A564-CF62-4D64-A436-3E127AF4809A}" presName="dummyConnPt" presStyleCnt="0"/>
      <dgm:spPr/>
      <dgm:t>
        <a:bodyPr/>
        <a:lstStyle/>
        <a:p>
          <a:endParaRPr lang="zh-CN" altLang="en-US"/>
        </a:p>
      </dgm:t>
    </dgm:pt>
    <dgm:pt modelId="{9858C428-A1A8-4E14-BDEE-DBB3BE2843EE}" type="pres">
      <dgm:prSet presAssocID="{D686A564-CF62-4D64-A436-3E127AF4809A}" presName="node" presStyleLbl="node1" presStyleIdx="2" presStyleCnt="9" custLinFactNeighborX="-1260" custLinFactNeighborY="-61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F1414C-17EF-467B-97DF-A43B89BC7A09}" type="pres">
      <dgm:prSet presAssocID="{A6952F69-B71B-49E8-AAA4-ED54730532DF}" presName="sibTrans" presStyleLbl="bgSibTrans2D1" presStyleIdx="2" presStyleCnt="8"/>
      <dgm:spPr/>
      <dgm:t>
        <a:bodyPr/>
        <a:lstStyle/>
        <a:p>
          <a:endParaRPr lang="zh-CN" altLang="en-US"/>
        </a:p>
      </dgm:t>
    </dgm:pt>
    <dgm:pt modelId="{C3E90182-6F88-4892-81D7-BBE7BF51EFF7}" type="pres">
      <dgm:prSet presAssocID="{28EA7DE1-320C-4EA3-831A-7615164A75C4}" presName="compNode" presStyleCnt="0"/>
      <dgm:spPr/>
      <dgm:t>
        <a:bodyPr/>
        <a:lstStyle/>
        <a:p>
          <a:endParaRPr lang="zh-CN" altLang="en-US"/>
        </a:p>
      </dgm:t>
    </dgm:pt>
    <dgm:pt modelId="{65CCE3FC-F2DD-4A4E-8602-4EFCFC0B832E}" type="pres">
      <dgm:prSet presAssocID="{28EA7DE1-320C-4EA3-831A-7615164A75C4}" presName="dummyConnPt" presStyleCnt="0"/>
      <dgm:spPr/>
      <dgm:t>
        <a:bodyPr/>
        <a:lstStyle/>
        <a:p>
          <a:endParaRPr lang="zh-CN" altLang="en-US"/>
        </a:p>
      </dgm:t>
    </dgm:pt>
    <dgm:pt modelId="{46A07CEF-0194-4012-ABB7-317EA3178DCC}" type="pres">
      <dgm:prSet presAssocID="{28EA7DE1-320C-4EA3-831A-7615164A75C4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6F0C86-EA99-44A8-B2C5-4BFC734104F1}" type="pres">
      <dgm:prSet presAssocID="{358E0B1D-FD87-4C5A-B747-C8CED6B71624}" presName="sibTrans" presStyleLbl="bgSibTrans2D1" presStyleIdx="3" presStyleCnt="8"/>
      <dgm:spPr/>
      <dgm:t>
        <a:bodyPr/>
        <a:lstStyle/>
        <a:p>
          <a:endParaRPr lang="zh-CN" altLang="en-US"/>
        </a:p>
      </dgm:t>
    </dgm:pt>
    <dgm:pt modelId="{DC9A68A5-042D-41AA-BE6E-C7703A1DF734}" type="pres">
      <dgm:prSet presAssocID="{DA37DB79-0B9F-4ED1-AD65-713C4FC77D55}" presName="compNode" presStyleCnt="0"/>
      <dgm:spPr/>
      <dgm:t>
        <a:bodyPr/>
        <a:lstStyle/>
        <a:p>
          <a:endParaRPr lang="zh-CN" altLang="en-US"/>
        </a:p>
      </dgm:t>
    </dgm:pt>
    <dgm:pt modelId="{B4706A47-5341-4431-90E3-E2C95808A408}" type="pres">
      <dgm:prSet presAssocID="{DA37DB79-0B9F-4ED1-AD65-713C4FC77D55}" presName="dummyConnPt" presStyleCnt="0"/>
      <dgm:spPr/>
      <dgm:t>
        <a:bodyPr/>
        <a:lstStyle/>
        <a:p>
          <a:endParaRPr lang="zh-CN" altLang="en-US"/>
        </a:p>
      </dgm:t>
    </dgm:pt>
    <dgm:pt modelId="{2480F8E8-3FD3-4323-A5D5-CD9B440E048F}" type="pres">
      <dgm:prSet presAssocID="{DA37DB79-0B9F-4ED1-AD65-713C4FC77D55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889FB1-682B-4D3A-9578-664AE23B0B45}" type="pres">
      <dgm:prSet presAssocID="{4F2EAAD4-BA3A-4A6E-B883-6113BF170499}" presName="sibTrans" presStyleLbl="bgSibTrans2D1" presStyleIdx="4" presStyleCnt="8"/>
      <dgm:spPr/>
      <dgm:t>
        <a:bodyPr/>
        <a:lstStyle/>
        <a:p>
          <a:endParaRPr lang="zh-CN" altLang="en-US"/>
        </a:p>
      </dgm:t>
    </dgm:pt>
    <dgm:pt modelId="{68F8C023-F5F7-4FC8-A05D-9A80A582728E}" type="pres">
      <dgm:prSet presAssocID="{3174DE6D-5406-424F-B5A7-346DBD69191E}" presName="compNode" presStyleCnt="0"/>
      <dgm:spPr/>
      <dgm:t>
        <a:bodyPr/>
        <a:lstStyle/>
        <a:p>
          <a:endParaRPr lang="zh-CN" altLang="en-US"/>
        </a:p>
      </dgm:t>
    </dgm:pt>
    <dgm:pt modelId="{05398D47-8215-48F6-9BCA-ADFB4D8DC605}" type="pres">
      <dgm:prSet presAssocID="{3174DE6D-5406-424F-B5A7-346DBD69191E}" presName="dummyConnPt" presStyleCnt="0"/>
      <dgm:spPr/>
      <dgm:t>
        <a:bodyPr/>
        <a:lstStyle/>
        <a:p>
          <a:endParaRPr lang="zh-CN" altLang="en-US"/>
        </a:p>
      </dgm:t>
    </dgm:pt>
    <dgm:pt modelId="{901D4743-7EB1-4285-AB1B-2152E7F9B426}" type="pres">
      <dgm:prSet presAssocID="{3174DE6D-5406-424F-B5A7-346DBD69191E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744C37-4D66-4188-A9D5-CF730DC78DE0}" type="pres">
      <dgm:prSet presAssocID="{5ED3EC88-06C4-4FFA-A8DB-471BA39EA700}" presName="sibTrans" presStyleLbl="bgSibTrans2D1" presStyleIdx="5" presStyleCnt="8"/>
      <dgm:spPr/>
      <dgm:t>
        <a:bodyPr/>
        <a:lstStyle/>
        <a:p>
          <a:endParaRPr lang="zh-CN" altLang="en-US"/>
        </a:p>
      </dgm:t>
    </dgm:pt>
    <dgm:pt modelId="{4622393F-17D4-4733-8AD7-CE767638E061}" type="pres">
      <dgm:prSet presAssocID="{89F036F2-89EC-4930-B588-229114C8B697}" presName="compNode" presStyleCnt="0"/>
      <dgm:spPr/>
      <dgm:t>
        <a:bodyPr/>
        <a:lstStyle/>
        <a:p>
          <a:endParaRPr lang="zh-CN" altLang="en-US"/>
        </a:p>
      </dgm:t>
    </dgm:pt>
    <dgm:pt modelId="{97E0DD75-976F-497E-8A11-CF428E7252D6}" type="pres">
      <dgm:prSet presAssocID="{89F036F2-89EC-4930-B588-229114C8B697}" presName="dummyConnPt" presStyleCnt="0"/>
      <dgm:spPr/>
      <dgm:t>
        <a:bodyPr/>
        <a:lstStyle/>
        <a:p>
          <a:endParaRPr lang="zh-CN" altLang="en-US"/>
        </a:p>
      </dgm:t>
    </dgm:pt>
    <dgm:pt modelId="{98B6CB2F-C432-4B7E-A5CE-A1ACA8B5641D}" type="pres">
      <dgm:prSet presAssocID="{89F036F2-89EC-4930-B588-229114C8B69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A905F3-1299-464D-B2CA-07B42FBDD094}" type="pres">
      <dgm:prSet presAssocID="{850174D9-ACF3-4455-9CB2-112BAF5F87D8}" presName="sibTrans" presStyleLbl="bgSibTrans2D1" presStyleIdx="6" presStyleCnt="8"/>
      <dgm:spPr/>
      <dgm:t>
        <a:bodyPr/>
        <a:lstStyle/>
        <a:p>
          <a:endParaRPr lang="zh-CN" altLang="en-US"/>
        </a:p>
      </dgm:t>
    </dgm:pt>
    <dgm:pt modelId="{301591CB-96C0-49F5-81AB-C5FE6A7F2D82}" type="pres">
      <dgm:prSet presAssocID="{B20FB7B9-8E7F-48EA-B33B-48CB784A7A0D}" presName="compNode" presStyleCnt="0"/>
      <dgm:spPr/>
      <dgm:t>
        <a:bodyPr/>
        <a:lstStyle/>
        <a:p>
          <a:endParaRPr lang="zh-CN" altLang="en-US"/>
        </a:p>
      </dgm:t>
    </dgm:pt>
    <dgm:pt modelId="{38AA9343-99CE-465A-8233-1E7477548F07}" type="pres">
      <dgm:prSet presAssocID="{B20FB7B9-8E7F-48EA-B33B-48CB784A7A0D}" presName="dummyConnPt" presStyleCnt="0"/>
      <dgm:spPr/>
      <dgm:t>
        <a:bodyPr/>
        <a:lstStyle/>
        <a:p>
          <a:endParaRPr lang="zh-CN" altLang="en-US"/>
        </a:p>
      </dgm:t>
    </dgm:pt>
    <dgm:pt modelId="{E5A308E1-3246-408C-B712-05CF3AAB44B4}" type="pres">
      <dgm:prSet presAssocID="{B20FB7B9-8E7F-48EA-B33B-48CB784A7A0D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C65509-515C-4165-915F-58D335AB38C3}" type="pres">
      <dgm:prSet presAssocID="{36559E61-99F0-4F59-9E12-D2A3B92961A8}" presName="sibTrans" presStyleLbl="bgSibTrans2D1" presStyleIdx="7" presStyleCnt="8"/>
      <dgm:spPr/>
      <dgm:t>
        <a:bodyPr/>
        <a:lstStyle/>
        <a:p>
          <a:endParaRPr lang="zh-CN" altLang="en-US"/>
        </a:p>
      </dgm:t>
    </dgm:pt>
    <dgm:pt modelId="{0575DA07-9AC0-4F7A-BF1B-375B8811223A}" type="pres">
      <dgm:prSet presAssocID="{890CF0AC-85FD-4F4F-9BCA-67BE67184EE0}" presName="compNode" presStyleCnt="0"/>
      <dgm:spPr/>
    </dgm:pt>
    <dgm:pt modelId="{731E3CB1-AE6F-4D57-A1C5-BD6CC1618A6E}" type="pres">
      <dgm:prSet presAssocID="{890CF0AC-85FD-4F4F-9BCA-67BE67184EE0}" presName="dummyConnPt" presStyleCnt="0"/>
      <dgm:spPr/>
    </dgm:pt>
    <dgm:pt modelId="{814E4035-3F70-44E9-887F-597AA05A8BBA}" type="pres">
      <dgm:prSet presAssocID="{890CF0AC-85FD-4F4F-9BCA-67BE67184EE0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15A5A67-1593-4846-AC31-74999BAECE48}" type="presOf" srcId="{28EA7DE1-320C-4EA3-831A-7615164A75C4}" destId="{46A07CEF-0194-4012-ABB7-317EA3178DCC}" srcOrd="0" destOrd="0" presId="urn:microsoft.com/office/officeart/2005/8/layout/bProcess4"/>
    <dgm:cxn modelId="{B0BEF67D-CF35-44A0-9013-291636845E42}" type="presOf" srcId="{A64D4D07-A4A7-4879-8562-0F6D3AB1332B}" destId="{AB22BBC4-86C7-4C8B-B077-39711FFC18CD}" srcOrd="0" destOrd="0" presId="urn:microsoft.com/office/officeart/2005/8/layout/bProcess4"/>
    <dgm:cxn modelId="{3A40B37A-3573-427C-AE74-15F341EE6B25}" type="presOf" srcId="{36559E61-99F0-4F59-9E12-D2A3B92961A8}" destId="{EAC65509-515C-4165-915F-58D335AB38C3}" srcOrd="0" destOrd="0" presId="urn:microsoft.com/office/officeart/2005/8/layout/bProcess4"/>
    <dgm:cxn modelId="{4DBB035D-906F-4D30-8A2E-7AFE20140EAD}" srcId="{26D513E6-C13B-41D4-B029-D10B562A07A9}" destId="{3174DE6D-5406-424F-B5A7-346DBD69191E}" srcOrd="5" destOrd="0" parTransId="{7B97A342-B648-493B-BB91-E2BA161FA077}" sibTransId="{5ED3EC88-06C4-4FFA-A8DB-471BA39EA700}"/>
    <dgm:cxn modelId="{938DE7D6-5E01-4DA3-824D-B116405A3176}" type="presOf" srcId="{890CF0AC-85FD-4F4F-9BCA-67BE67184EE0}" destId="{814E4035-3F70-44E9-887F-597AA05A8BBA}" srcOrd="0" destOrd="0" presId="urn:microsoft.com/office/officeart/2005/8/layout/bProcess4"/>
    <dgm:cxn modelId="{E75F6108-3579-46B1-957E-0C404E8060ED}" srcId="{26D513E6-C13B-41D4-B029-D10B562A07A9}" destId="{89F036F2-89EC-4930-B588-229114C8B697}" srcOrd="6" destOrd="0" parTransId="{6761DF1F-E68A-46E4-85AB-DF1FD1DB93F6}" sibTransId="{850174D9-ACF3-4455-9CB2-112BAF5F87D8}"/>
    <dgm:cxn modelId="{62FF841B-F835-44E5-8BBB-09C84A438C42}" type="presOf" srcId="{D686A564-CF62-4D64-A436-3E127AF4809A}" destId="{9858C428-A1A8-4E14-BDEE-DBB3BE2843EE}" srcOrd="0" destOrd="0" presId="urn:microsoft.com/office/officeart/2005/8/layout/bProcess4"/>
    <dgm:cxn modelId="{99361332-976A-449D-95BD-698E40140489}" type="presOf" srcId="{850174D9-ACF3-4455-9CB2-112BAF5F87D8}" destId="{D6A905F3-1299-464D-B2CA-07B42FBDD094}" srcOrd="0" destOrd="0" presId="urn:microsoft.com/office/officeart/2005/8/layout/bProcess4"/>
    <dgm:cxn modelId="{31F218C5-6DFF-485C-B4CA-2F4F33D6C149}" srcId="{26D513E6-C13B-41D4-B029-D10B562A07A9}" destId="{28EA7DE1-320C-4EA3-831A-7615164A75C4}" srcOrd="3" destOrd="0" parTransId="{A73C4613-A984-4BBC-833C-914605D6AD4F}" sibTransId="{358E0B1D-FD87-4C5A-B747-C8CED6B71624}"/>
    <dgm:cxn modelId="{0D81C333-EB81-4966-9BBF-EE17CD6B867E}" srcId="{26D513E6-C13B-41D4-B029-D10B562A07A9}" destId="{890CF0AC-85FD-4F4F-9BCA-67BE67184EE0}" srcOrd="8" destOrd="0" parTransId="{C9BF48AF-0373-40E7-A075-EE30C817329C}" sibTransId="{DC170969-9921-4A0F-8E34-AF6A5881656D}"/>
    <dgm:cxn modelId="{FDF788CF-3C88-4805-9D27-8B0A12564485}" type="presOf" srcId="{DA37DB79-0B9F-4ED1-AD65-713C4FC77D55}" destId="{2480F8E8-3FD3-4323-A5D5-CD9B440E048F}" srcOrd="0" destOrd="0" presId="urn:microsoft.com/office/officeart/2005/8/layout/bProcess4"/>
    <dgm:cxn modelId="{866FE826-1A50-48B5-A42B-A2843FF2AC96}" srcId="{26D513E6-C13B-41D4-B029-D10B562A07A9}" destId="{E26DFEFC-1714-4FA3-8FF0-4DB364B6EEB7}" srcOrd="1" destOrd="0" parTransId="{1A645E9B-6523-4289-B050-B9F0D6932B2D}" sibTransId="{8A7B1908-7018-4E38-9578-F8B95923B998}"/>
    <dgm:cxn modelId="{011E83AD-A496-4A2F-9C0D-53A6E9FA5F75}" srcId="{26D513E6-C13B-41D4-B029-D10B562A07A9}" destId="{DA37DB79-0B9F-4ED1-AD65-713C4FC77D55}" srcOrd="4" destOrd="0" parTransId="{B2CCCDD9-6E20-4C15-973B-8160122CD11E}" sibTransId="{4F2EAAD4-BA3A-4A6E-B883-6113BF170499}"/>
    <dgm:cxn modelId="{DFE59415-5835-4F3A-B170-9B726BCB412B}" type="presOf" srcId="{3174DE6D-5406-424F-B5A7-346DBD69191E}" destId="{901D4743-7EB1-4285-AB1B-2152E7F9B426}" srcOrd="0" destOrd="0" presId="urn:microsoft.com/office/officeart/2005/8/layout/bProcess4"/>
    <dgm:cxn modelId="{F63383C1-2B4F-459D-B857-DBE2A4BE5E6C}" type="presOf" srcId="{26D513E6-C13B-41D4-B029-D10B562A07A9}" destId="{09B82C70-99FE-40E0-907C-0D8E661DCCCB}" srcOrd="0" destOrd="0" presId="urn:microsoft.com/office/officeart/2005/8/layout/bProcess4"/>
    <dgm:cxn modelId="{03363471-953F-4503-9118-BB6ABE492DF9}" type="presOf" srcId="{8A7B1908-7018-4E38-9578-F8B95923B998}" destId="{B522FC31-A794-4CC7-83BB-BC24502809F7}" srcOrd="0" destOrd="0" presId="urn:microsoft.com/office/officeart/2005/8/layout/bProcess4"/>
    <dgm:cxn modelId="{8B0562E4-7573-44F9-97B2-49B874BCFFDA}" type="presOf" srcId="{A6952F69-B71B-49E8-AAA4-ED54730532DF}" destId="{85F1414C-17EF-467B-97DF-A43B89BC7A09}" srcOrd="0" destOrd="0" presId="urn:microsoft.com/office/officeart/2005/8/layout/bProcess4"/>
    <dgm:cxn modelId="{B6215205-3CB5-4ABD-B809-54E86B26EB50}" type="presOf" srcId="{5ED3EC88-06C4-4FFA-A8DB-471BA39EA700}" destId="{91744C37-4D66-4188-A9D5-CF730DC78DE0}" srcOrd="0" destOrd="0" presId="urn:microsoft.com/office/officeart/2005/8/layout/bProcess4"/>
    <dgm:cxn modelId="{65AA6F59-B362-44AF-9F34-312A8CA050CB}" type="presOf" srcId="{B20FB7B9-8E7F-48EA-B33B-48CB784A7A0D}" destId="{E5A308E1-3246-408C-B712-05CF3AAB44B4}" srcOrd="0" destOrd="0" presId="urn:microsoft.com/office/officeart/2005/8/layout/bProcess4"/>
    <dgm:cxn modelId="{554E0105-833C-4633-B6E2-D7A1E6B0E92B}" srcId="{26D513E6-C13B-41D4-B029-D10B562A07A9}" destId="{5748E03A-45D8-410B-8A2B-ED44CB065BE2}" srcOrd="0" destOrd="0" parTransId="{90F508E8-8BF6-409C-8A9B-2172492C9097}" sibTransId="{A64D4D07-A4A7-4879-8562-0F6D3AB1332B}"/>
    <dgm:cxn modelId="{776B069A-B6E2-4AED-B023-3453BA96068D}" srcId="{26D513E6-C13B-41D4-B029-D10B562A07A9}" destId="{B20FB7B9-8E7F-48EA-B33B-48CB784A7A0D}" srcOrd="7" destOrd="0" parTransId="{74EE3BBC-6BDC-45BF-828C-901EC2B83FA9}" sibTransId="{36559E61-99F0-4F59-9E12-D2A3B92961A8}"/>
    <dgm:cxn modelId="{52975FC1-FCFE-478D-BC9E-2CF3D547094A}" srcId="{26D513E6-C13B-41D4-B029-D10B562A07A9}" destId="{D686A564-CF62-4D64-A436-3E127AF4809A}" srcOrd="2" destOrd="0" parTransId="{869A8A65-0098-4EC3-8969-F761F2379FD7}" sibTransId="{A6952F69-B71B-49E8-AAA4-ED54730532DF}"/>
    <dgm:cxn modelId="{103F9BDB-95A1-4DC7-9DE1-99C624CA65AB}" type="presOf" srcId="{89F036F2-89EC-4930-B588-229114C8B697}" destId="{98B6CB2F-C432-4B7E-A5CE-A1ACA8B5641D}" srcOrd="0" destOrd="0" presId="urn:microsoft.com/office/officeart/2005/8/layout/bProcess4"/>
    <dgm:cxn modelId="{40E50E25-6CA8-4E47-87CE-AD9326F57A1B}" type="presOf" srcId="{4F2EAAD4-BA3A-4A6E-B883-6113BF170499}" destId="{62889FB1-682B-4D3A-9578-664AE23B0B45}" srcOrd="0" destOrd="0" presId="urn:microsoft.com/office/officeart/2005/8/layout/bProcess4"/>
    <dgm:cxn modelId="{CAC872D0-3761-42B0-9AB9-E912CB6EDE97}" type="presOf" srcId="{5748E03A-45D8-410B-8A2B-ED44CB065BE2}" destId="{3DFDD64C-49F2-488C-91EE-210B3B70AEFB}" srcOrd="0" destOrd="0" presId="urn:microsoft.com/office/officeart/2005/8/layout/bProcess4"/>
    <dgm:cxn modelId="{57687910-7050-491B-9067-2FA4957CFD2A}" type="presOf" srcId="{358E0B1D-FD87-4C5A-B747-C8CED6B71624}" destId="{646F0C86-EA99-44A8-B2C5-4BFC734104F1}" srcOrd="0" destOrd="0" presId="urn:microsoft.com/office/officeart/2005/8/layout/bProcess4"/>
    <dgm:cxn modelId="{18EA8CE3-86F6-481D-B2D1-5D9C1F235FEC}" type="presOf" srcId="{E26DFEFC-1714-4FA3-8FF0-4DB364B6EEB7}" destId="{EE668511-4768-4B99-B83D-493BC5A0F82C}" srcOrd="0" destOrd="0" presId="urn:microsoft.com/office/officeart/2005/8/layout/bProcess4"/>
    <dgm:cxn modelId="{536E5ACE-074A-4C01-A4FD-159D2DB268AC}" type="presParOf" srcId="{09B82C70-99FE-40E0-907C-0D8E661DCCCB}" destId="{1825D103-BC34-4BDA-A9D5-85B438C87D6E}" srcOrd="0" destOrd="0" presId="urn:microsoft.com/office/officeart/2005/8/layout/bProcess4"/>
    <dgm:cxn modelId="{0220A7E0-CAAA-42DE-BC7B-297C9125DF4D}" type="presParOf" srcId="{1825D103-BC34-4BDA-A9D5-85B438C87D6E}" destId="{31D78504-12D5-4F38-BD04-C855FB312C19}" srcOrd="0" destOrd="0" presId="urn:microsoft.com/office/officeart/2005/8/layout/bProcess4"/>
    <dgm:cxn modelId="{5BF5D58F-D957-4EF0-AB16-FAD5B005D066}" type="presParOf" srcId="{1825D103-BC34-4BDA-A9D5-85B438C87D6E}" destId="{3DFDD64C-49F2-488C-91EE-210B3B70AEFB}" srcOrd="1" destOrd="0" presId="urn:microsoft.com/office/officeart/2005/8/layout/bProcess4"/>
    <dgm:cxn modelId="{56BE26D6-88E1-48B1-9024-9EC5E257BA45}" type="presParOf" srcId="{09B82C70-99FE-40E0-907C-0D8E661DCCCB}" destId="{AB22BBC4-86C7-4C8B-B077-39711FFC18CD}" srcOrd="1" destOrd="0" presId="urn:microsoft.com/office/officeart/2005/8/layout/bProcess4"/>
    <dgm:cxn modelId="{0F7BBAE7-B995-4F43-8A69-7113D616F459}" type="presParOf" srcId="{09B82C70-99FE-40E0-907C-0D8E661DCCCB}" destId="{4C5049AA-2475-493D-8F49-2FFAA0EAC063}" srcOrd="2" destOrd="0" presId="urn:microsoft.com/office/officeart/2005/8/layout/bProcess4"/>
    <dgm:cxn modelId="{0FF3A516-2725-4AF2-AD5C-39D83F78FCCB}" type="presParOf" srcId="{4C5049AA-2475-493D-8F49-2FFAA0EAC063}" destId="{0B25BA9F-39C4-43B0-9764-BE46FB46F04F}" srcOrd="0" destOrd="0" presId="urn:microsoft.com/office/officeart/2005/8/layout/bProcess4"/>
    <dgm:cxn modelId="{25DA4787-9938-415C-8EE8-D211DA9B247B}" type="presParOf" srcId="{4C5049AA-2475-493D-8F49-2FFAA0EAC063}" destId="{EE668511-4768-4B99-B83D-493BC5A0F82C}" srcOrd="1" destOrd="0" presId="urn:microsoft.com/office/officeart/2005/8/layout/bProcess4"/>
    <dgm:cxn modelId="{14A2C494-057B-4CC0-8D1E-B7E8A7073B8F}" type="presParOf" srcId="{09B82C70-99FE-40E0-907C-0D8E661DCCCB}" destId="{B522FC31-A794-4CC7-83BB-BC24502809F7}" srcOrd="3" destOrd="0" presId="urn:microsoft.com/office/officeart/2005/8/layout/bProcess4"/>
    <dgm:cxn modelId="{AB58F141-2DC5-45D8-81BE-7B82159A69B1}" type="presParOf" srcId="{09B82C70-99FE-40E0-907C-0D8E661DCCCB}" destId="{415DCCFA-C13E-4DE9-BECA-7E44C63055A8}" srcOrd="4" destOrd="0" presId="urn:microsoft.com/office/officeart/2005/8/layout/bProcess4"/>
    <dgm:cxn modelId="{A90D6BDE-73FD-4CF1-AF50-C332C7955397}" type="presParOf" srcId="{415DCCFA-C13E-4DE9-BECA-7E44C63055A8}" destId="{BAC3D172-A827-4A96-91D5-96432D754B16}" srcOrd="0" destOrd="0" presId="urn:microsoft.com/office/officeart/2005/8/layout/bProcess4"/>
    <dgm:cxn modelId="{B2B1A28D-FFFD-4BCC-85ED-E3FBB9E0DB21}" type="presParOf" srcId="{415DCCFA-C13E-4DE9-BECA-7E44C63055A8}" destId="{9858C428-A1A8-4E14-BDEE-DBB3BE2843EE}" srcOrd="1" destOrd="0" presId="urn:microsoft.com/office/officeart/2005/8/layout/bProcess4"/>
    <dgm:cxn modelId="{05FC6917-61E3-45D2-BB22-BDA7FBBBDD2A}" type="presParOf" srcId="{09B82C70-99FE-40E0-907C-0D8E661DCCCB}" destId="{85F1414C-17EF-467B-97DF-A43B89BC7A09}" srcOrd="5" destOrd="0" presId="urn:microsoft.com/office/officeart/2005/8/layout/bProcess4"/>
    <dgm:cxn modelId="{A5E430E7-04C3-4628-AD78-BD5C31F3E2CB}" type="presParOf" srcId="{09B82C70-99FE-40E0-907C-0D8E661DCCCB}" destId="{C3E90182-6F88-4892-81D7-BBE7BF51EFF7}" srcOrd="6" destOrd="0" presId="urn:microsoft.com/office/officeart/2005/8/layout/bProcess4"/>
    <dgm:cxn modelId="{EE4E866B-E4B6-4396-8D54-B6A87A0D72D7}" type="presParOf" srcId="{C3E90182-6F88-4892-81D7-BBE7BF51EFF7}" destId="{65CCE3FC-F2DD-4A4E-8602-4EFCFC0B832E}" srcOrd="0" destOrd="0" presId="urn:microsoft.com/office/officeart/2005/8/layout/bProcess4"/>
    <dgm:cxn modelId="{8D112B09-ACB1-490B-AB1A-3D64582A3929}" type="presParOf" srcId="{C3E90182-6F88-4892-81D7-BBE7BF51EFF7}" destId="{46A07CEF-0194-4012-ABB7-317EA3178DCC}" srcOrd="1" destOrd="0" presId="urn:microsoft.com/office/officeart/2005/8/layout/bProcess4"/>
    <dgm:cxn modelId="{97341B33-7398-4FBF-892E-3CB9FC865AE3}" type="presParOf" srcId="{09B82C70-99FE-40E0-907C-0D8E661DCCCB}" destId="{646F0C86-EA99-44A8-B2C5-4BFC734104F1}" srcOrd="7" destOrd="0" presId="urn:microsoft.com/office/officeart/2005/8/layout/bProcess4"/>
    <dgm:cxn modelId="{1C9E0BD9-DA19-4794-A98B-AF2A06C99383}" type="presParOf" srcId="{09B82C70-99FE-40E0-907C-0D8E661DCCCB}" destId="{DC9A68A5-042D-41AA-BE6E-C7703A1DF734}" srcOrd="8" destOrd="0" presId="urn:microsoft.com/office/officeart/2005/8/layout/bProcess4"/>
    <dgm:cxn modelId="{C82BB4C1-67B5-406F-A723-511E6B8BF8B3}" type="presParOf" srcId="{DC9A68A5-042D-41AA-BE6E-C7703A1DF734}" destId="{B4706A47-5341-4431-90E3-E2C95808A408}" srcOrd="0" destOrd="0" presId="urn:microsoft.com/office/officeart/2005/8/layout/bProcess4"/>
    <dgm:cxn modelId="{05513AB9-E8EC-4F04-9066-8916992BFF50}" type="presParOf" srcId="{DC9A68A5-042D-41AA-BE6E-C7703A1DF734}" destId="{2480F8E8-3FD3-4323-A5D5-CD9B440E048F}" srcOrd="1" destOrd="0" presId="urn:microsoft.com/office/officeart/2005/8/layout/bProcess4"/>
    <dgm:cxn modelId="{CF4FE1CB-44CF-4F26-908F-0DF4DD456097}" type="presParOf" srcId="{09B82C70-99FE-40E0-907C-0D8E661DCCCB}" destId="{62889FB1-682B-4D3A-9578-664AE23B0B45}" srcOrd="9" destOrd="0" presId="urn:microsoft.com/office/officeart/2005/8/layout/bProcess4"/>
    <dgm:cxn modelId="{BDA291A7-E011-4926-9694-38049645FD4A}" type="presParOf" srcId="{09B82C70-99FE-40E0-907C-0D8E661DCCCB}" destId="{68F8C023-F5F7-4FC8-A05D-9A80A582728E}" srcOrd="10" destOrd="0" presId="urn:microsoft.com/office/officeart/2005/8/layout/bProcess4"/>
    <dgm:cxn modelId="{3106C73E-E48E-406E-86C3-65C482A285DF}" type="presParOf" srcId="{68F8C023-F5F7-4FC8-A05D-9A80A582728E}" destId="{05398D47-8215-48F6-9BCA-ADFB4D8DC605}" srcOrd="0" destOrd="0" presId="urn:microsoft.com/office/officeart/2005/8/layout/bProcess4"/>
    <dgm:cxn modelId="{57A6D43A-1839-4A3A-9C54-22509A864054}" type="presParOf" srcId="{68F8C023-F5F7-4FC8-A05D-9A80A582728E}" destId="{901D4743-7EB1-4285-AB1B-2152E7F9B426}" srcOrd="1" destOrd="0" presId="urn:microsoft.com/office/officeart/2005/8/layout/bProcess4"/>
    <dgm:cxn modelId="{316936E5-0D9F-47C2-B7F3-95CD43ED0B0B}" type="presParOf" srcId="{09B82C70-99FE-40E0-907C-0D8E661DCCCB}" destId="{91744C37-4D66-4188-A9D5-CF730DC78DE0}" srcOrd="11" destOrd="0" presId="urn:microsoft.com/office/officeart/2005/8/layout/bProcess4"/>
    <dgm:cxn modelId="{88BEB7AB-D81F-4944-A267-9BB728F2B8AC}" type="presParOf" srcId="{09B82C70-99FE-40E0-907C-0D8E661DCCCB}" destId="{4622393F-17D4-4733-8AD7-CE767638E061}" srcOrd="12" destOrd="0" presId="urn:microsoft.com/office/officeart/2005/8/layout/bProcess4"/>
    <dgm:cxn modelId="{A914B39D-F070-41A8-9379-181D3E1487E8}" type="presParOf" srcId="{4622393F-17D4-4733-8AD7-CE767638E061}" destId="{97E0DD75-976F-497E-8A11-CF428E7252D6}" srcOrd="0" destOrd="0" presId="urn:microsoft.com/office/officeart/2005/8/layout/bProcess4"/>
    <dgm:cxn modelId="{34E8F9F9-5991-45D5-9DA7-CECD9A90A2F8}" type="presParOf" srcId="{4622393F-17D4-4733-8AD7-CE767638E061}" destId="{98B6CB2F-C432-4B7E-A5CE-A1ACA8B5641D}" srcOrd="1" destOrd="0" presId="urn:microsoft.com/office/officeart/2005/8/layout/bProcess4"/>
    <dgm:cxn modelId="{47270AF8-FA63-4644-9DA1-FF4901D8E1B0}" type="presParOf" srcId="{09B82C70-99FE-40E0-907C-0D8E661DCCCB}" destId="{D6A905F3-1299-464D-B2CA-07B42FBDD094}" srcOrd="13" destOrd="0" presId="urn:microsoft.com/office/officeart/2005/8/layout/bProcess4"/>
    <dgm:cxn modelId="{A214692D-4AC7-46BA-9E40-55827DE9D0D2}" type="presParOf" srcId="{09B82C70-99FE-40E0-907C-0D8E661DCCCB}" destId="{301591CB-96C0-49F5-81AB-C5FE6A7F2D82}" srcOrd="14" destOrd="0" presId="urn:microsoft.com/office/officeart/2005/8/layout/bProcess4"/>
    <dgm:cxn modelId="{63AFB84B-8C76-4CB4-92E2-C39203EA8CB1}" type="presParOf" srcId="{301591CB-96C0-49F5-81AB-C5FE6A7F2D82}" destId="{38AA9343-99CE-465A-8233-1E7477548F07}" srcOrd="0" destOrd="0" presId="urn:microsoft.com/office/officeart/2005/8/layout/bProcess4"/>
    <dgm:cxn modelId="{BB04DBE9-27F5-4DCB-B4B6-61398C500FE3}" type="presParOf" srcId="{301591CB-96C0-49F5-81AB-C5FE6A7F2D82}" destId="{E5A308E1-3246-408C-B712-05CF3AAB44B4}" srcOrd="1" destOrd="0" presId="urn:microsoft.com/office/officeart/2005/8/layout/bProcess4"/>
    <dgm:cxn modelId="{DA327325-F25D-4CC4-BD40-D3369A4A9506}" type="presParOf" srcId="{09B82C70-99FE-40E0-907C-0D8E661DCCCB}" destId="{EAC65509-515C-4165-915F-58D335AB38C3}" srcOrd="15" destOrd="0" presId="urn:microsoft.com/office/officeart/2005/8/layout/bProcess4"/>
    <dgm:cxn modelId="{AECA82E6-9B54-4309-921B-11D213F2A1EB}" type="presParOf" srcId="{09B82C70-99FE-40E0-907C-0D8E661DCCCB}" destId="{0575DA07-9AC0-4F7A-BF1B-375B8811223A}" srcOrd="16" destOrd="0" presId="urn:microsoft.com/office/officeart/2005/8/layout/bProcess4"/>
    <dgm:cxn modelId="{4D7D2829-AD99-4944-A978-C95FC614920A}" type="presParOf" srcId="{0575DA07-9AC0-4F7A-BF1B-375B8811223A}" destId="{731E3CB1-AE6F-4D57-A1C5-BD6CC1618A6E}" srcOrd="0" destOrd="0" presId="urn:microsoft.com/office/officeart/2005/8/layout/bProcess4"/>
    <dgm:cxn modelId="{43025653-C454-4A3C-9298-DBA4599BABFA}" type="presParOf" srcId="{0575DA07-9AC0-4F7A-BF1B-375B8811223A}" destId="{814E4035-3F70-44E9-887F-597AA05A8BBA}" srcOrd="1" destOrd="0" presId="urn:microsoft.com/office/officeart/2005/8/layout/bProcess4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B0F6027-D202-49AE-B437-2A74714BD44F}">
      <dsp:nvSpPr>
        <dsp:cNvPr id="0" name=""/>
        <dsp:cNvSpPr/>
      </dsp:nvSpPr>
      <dsp:spPr>
        <a:xfrm rot="5400000">
          <a:off x="4614318" y="-2088880"/>
          <a:ext cx="1733258" cy="606105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>
              <a:solidFill>
                <a:srgbClr val="000000"/>
              </a:solidFill>
            </a:rPr>
            <a:t>姓名：  邢迎年     </a:t>
          </a:r>
          <a:r>
            <a:rPr lang="en-US" altLang="zh-CN" sz="2000" b="1" kern="1200" dirty="0" smtClean="0">
              <a:solidFill>
                <a:srgbClr val="000000"/>
              </a:solidFill>
            </a:rPr>
            <a:t>10000032</a:t>
          </a:r>
          <a:endParaRPr lang="zh-CN" altLang="en-US" sz="2000" b="1" kern="1200" dirty="0">
            <a:solidFill>
              <a:srgbClr val="0000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>
              <a:solidFill>
                <a:srgbClr val="000000"/>
              </a:solidFill>
            </a:rPr>
            <a:t>服务部门：  厦门厂 制造生产部 培训组     </a:t>
          </a:r>
          <a:endParaRPr lang="zh-CN" altLang="en-US" sz="2000" b="1" kern="1200" dirty="0">
            <a:solidFill>
              <a:srgbClr val="0000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>
              <a:solidFill>
                <a:srgbClr val="000000"/>
              </a:solidFill>
            </a:rPr>
            <a:t>工作内容：负责新进员工培训、技能岗位认证</a:t>
          </a:r>
          <a:endParaRPr lang="zh-CN" altLang="en-US" sz="2000" b="1" kern="1200" dirty="0">
            <a:solidFill>
              <a:srgbClr val="000000"/>
            </a:solidFill>
          </a:endParaRPr>
        </a:p>
      </dsp:txBody>
      <dsp:txXfrm rot="5400000">
        <a:off x="4614318" y="-2088880"/>
        <a:ext cx="1733258" cy="6061056"/>
      </dsp:txXfrm>
    </dsp:sp>
    <dsp:sp modelId="{A728E0DE-BBEB-4BE6-8A7F-67970DD17AC1}">
      <dsp:nvSpPr>
        <dsp:cNvPr id="0" name=""/>
        <dsp:cNvSpPr/>
      </dsp:nvSpPr>
      <dsp:spPr>
        <a:xfrm>
          <a:off x="152404" y="0"/>
          <a:ext cx="2298014" cy="1881456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solidFill>
                <a:srgbClr val="000000"/>
              </a:solidFill>
              <a:latin typeface="华文新魏" pitchFamily="2" charset="-122"/>
              <a:ea typeface="华文新魏" pitchFamily="2" charset="-122"/>
            </a:rPr>
            <a:t>简历</a:t>
          </a:r>
          <a:endParaRPr lang="zh-CN" altLang="en-US" sz="4000" kern="1200" dirty="0">
            <a:solidFill>
              <a:srgbClr val="000000"/>
            </a:solidFill>
            <a:latin typeface="华文新魏" pitchFamily="2" charset="-122"/>
            <a:ea typeface="华文新魏" pitchFamily="2" charset="-122"/>
          </a:endParaRPr>
        </a:p>
      </dsp:txBody>
      <dsp:txXfrm>
        <a:off x="152404" y="0"/>
        <a:ext cx="2298014" cy="1881456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B22BBC4-86C7-4C8B-B077-39711FFC18CD}">
      <dsp:nvSpPr>
        <dsp:cNvPr id="0" name=""/>
        <dsp:cNvSpPr/>
      </dsp:nvSpPr>
      <dsp:spPr>
        <a:xfrm rot="5400000">
          <a:off x="459035" y="812974"/>
          <a:ext cx="1266340" cy="152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DD64C-49F2-488C-91EE-210B3B70AEFB}">
      <dsp:nvSpPr>
        <dsp:cNvPr id="0" name=""/>
        <dsp:cNvSpPr/>
      </dsp:nvSpPr>
      <dsp:spPr>
        <a:xfrm>
          <a:off x="748437" y="1974"/>
          <a:ext cx="1699024" cy="1019414"/>
        </a:xfrm>
        <a:prstGeom prst="roundRect">
          <a:avLst>
            <a:gd name="adj" fmla="val 10000"/>
          </a:avLst>
        </a:prstGeom>
        <a:solidFill>
          <a:srgbClr val="003366"/>
        </a:solidFill>
        <a:ln w="635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63500" h="63500"/>
          <a:bevelB w="635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itchFamily="34" charset="-122"/>
              <a:ea typeface="微软雅黑" pitchFamily="34" charset="-122"/>
            </a:rPr>
            <a:t>投板</a:t>
          </a:r>
          <a:endParaRPr lang="zh-CN" altLang="en-US" sz="25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748437" y="1974"/>
        <a:ext cx="1699024" cy="1019414"/>
      </dsp:txXfrm>
    </dsp:sp>
    <dsp:sp modelId="{B522FC31-A794-4CC7-83BB-BC24502809F7}">
      <dsp:nvSpPr>
        <dsp:cNvPr id="0" name=""/>
        <dsp:cNvSpPr/>
      </dsp:nvSpPr>
      <dsp:spPr>
        <a:xfrm rot="5609150">
          <a:off x="452515" y="2055982"/>
          <a:ext cx="1206051" cy="152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668511-4768-4B99-B83D-493BC5A0F82C}">
      <dsp:nvSpPr>
        <dsp:cNvPr id="0" name=""/>
        <dsp:cNvSpPr/>
      </dsp:nvSpPr>
      <dsp:spPr>
        <a:xfrm>
          <a:off x="748437" y="1276242"/>
          <a:ext cx="1699024" cy="1019414"/>
        </a:xfrm>
        <a:prstGeom prst="roundRect">
          <a:avLst>
            <a:gd name="adj" fmla="val 10000"/>
          </a:avLst>
        </a:prstGeom>
        <a:solidFill>
          <a:srgbClr val="003366"/>
        </a:solidFill>
        <a:ln w="635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635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itchFamily="34" charset="-122"/>
              <a:ea typeface="微软雅黑" pitchFamily="34" charset="-122"/>
            </a:rPr>
            <a:t>插件</a:t>
          </a:r>
          <a:r>
            <a:rPr lang="en-US" altLang="zh-CN" sz="2500" kern="1200" dirty="0" smtClean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sz="2500" kern="1200" dirty="0" smtClean="0">
              <a:latin typeface="微软雅黑" pitchFamily="34" charset="-122"/>
              <a:ea typeface="微软雅黑" pitchFamily="34" charset="-122"/>
            </a:rPr>
            <a:t>打胶</a:t>
          </a:r>
          <a:endParaRPr lang="zh-CN" altLang="en-US" sz="25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748437" y="1276242"/>
        <a:ext cx="1699024" cy="1019414"/>
      </dsp:txXfrm>
    </dsp:sp>
    <dsp:sp modelId="{85F1414C-17EF-467B-97DF-A43B89BC7A09}">
      <dsp:nvSpPr>
        <dsp:cNvPr id="0" name=""/>
        <dsp:cNvSpPr/>
      </dsp:nvSpPr>
      <dsp:spPr>
        <a:xfrm rot="86413">
          <a:off x="1018508" y="2695098"/>
          <a:ext cx="2329804" cy="152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8C428-A1A8-4E14-BDEE-DBB3BE2843EE}">
      <dsp:nvSpPr>
        <dsp:cNvPr id="0" name=""/>
        <dsp:cNvSpPr/>
      </dsp:nvSpPr>
      <dsp:spPr>
        <a:xfrm>
          <a:off x="675107" y="2487990"/>
          <a:ext cx="1699024" cy="1019414"/>
        </a:xfrm>
        <a:prstGeom prst="roundRect">
          <a:avLst>
            <a:gd name="adj" fmla="val 10000"/>
          </a:avLst>
        </a:prstGeom>
        <a:solidFill>
          <a:srgbClr val="003366"/>
        </a:solidFill>
        <a:ln w="635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63500" h="63500"/>
          <a:bevelB w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itchFamily="34" charset="-122"/>
              <a:ea typeface="微软雅黑" pitchFamily="34" charset="-122"/>
            </a:rPr>
            <a:t>上板检验</a:t>
          </a:r>
          <a:endParaRPr lang="zh-CN" altLang="en-US" sz="25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675107" y="2487990"/>
        <a:ext cx="1699024" cy="1019414"/>
      </dsp:txXfrm>
    </dsp:sp>
    <dsp:sp modelId="{646F0C86-EA99-44A8-B2C5-4BFC734104F1}">
      <dsp:nvSpPr>
        <dsp:cNvPr id="0" name=""/>
        <dsp:cNvSpPr/>
      </dsp:nvSpPr>
      <dsp:spPr>
        <a:xfrm rot="16200000">
          <a:off x="2718738" y="2087243"/>
          <a:ext cx="1266340" cy="152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07CEF-0194-4012-ABB7-317EA3178DCC}">
      <dsp:nvSpPr>
        <dsp:cNvPr id="0" name=""/>
        <dsp:cNvSpPr/>
      </dsp:nvSpPr>
      <dsp:spPr>
        <a:xfrm>
          <a:off x="3008139" y="2550511"/>
          <a:ext cx="1699024" cy="1019414"/>
        </a:xfrm>
        <a:prstGeom prst="roundRect">
          <a:avLst>
            <a:gd name="adj" fmla="val 10000"/>
          </a:avLst>
        </a:prstGeom>
        <a:solidFill>
          <a:srgbClr val="003366"/>
        </a:solidFill>
        <a:ln w="635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63500" h="63500"/>
          <a:bevelB w="0" h="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itchFamily="34" charset="-122"/>
              <a:ea typeface="微软雅黑" pitchFamily="34" charset="-122"/>
            </a:rPr>
            <a:t>过锡炉</a:t>
          </a:r>
          <a:endParaRPr lang="zh-CN" altLang="en-US" sz="25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008139" y="2550511"/>
        <a:ext cx="1699024" cy="1019414"/>
      </dsp:txXfrm>
    </dsp:sp>
    <dsp:sp modelId="{62889FB1-682B-4D3A-9578-664AE23B0B45}">
      <dsp:nvSpPr>
        <dsp:cNvPr id="0" name=""/>
        <dsp:cNvSpPr/>
      </dsp:nvSpPr>
      <dsp:spPr>
        <a:xfrm rot="16200000">
          <a:off x="2718738" y="812974"/>
          <a:ext cx="1266340" cy="152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80F8E8-3FD3-4323-A5D5-CD9B440E048F}">
      <dsp:nvSpPr>
        <dsp:cNvPr id="0" name=""/>
        <dsp:cNvSpPr/>
      </dsp:nvSpPr>
      <dsp:spPr>
        <a:xfrm>
          <a:off x="3008139" y="1276242"/>
          <a:ext cx="1699024" cy="1019414"/>
        </a:xfrm>
        <a:prstGeom prst="roundRect">
          <a:avLst>
            <a:gd name="adj" fmla="val 10000"/>
          </a:avLst>
        </a:prstGeom>
        <a:solidFill>
          <a:srgbClr val="003366"/>
        </a:solidFill>
        <a:ln w="635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63500" h="63500"/>
          <a:bevelB w="635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itchFamily="34" charset="-122"/>
              <a:ea typeface="微软雅黑" pitchFamily="34" charset="-122"/>
            </a:rPr>
            <a:t>上板检修</a:t>
          </a:r>
          <a:endParaRPr lang="zh-CN" altLang="en-US" sz="25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008139" y="1276242"/>
        <a:ext cx="1699024" cy="1019414"/>
      </dsp:txXfrm>
    </dsp:sp>
    <dsp:sp modelId="{91744C37-4D66-4188-A9D5-CF730DC78DE0}">
      <dsp:nvSpPr>
        <dsp:cNvPr id="0" name=""/>
        <dsp:cNvSpPr/>
      </dsp:nvSpPr>
      <dsp:spPr>
        <a:xfrm>
          <a:off x="3355872" y="175840"/>
          <a:ext cx="2251774" cy="152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D4743-7EB1-4285-AB1B-2152E7F9B426}">
      <dsp:nvSpPr>
        <dsp:cNvPr id="0" name=""/>
        <dsp:cNvSpPr/>
      </dsp:nvSpPr>
      <dsp:spPr>
        <a:xfrm>
          <a:off x="3008139" y="1974"/>
          <a:ext cx="1699024" cy="1019414"/>
        </a:xfrm>
        <a:prstGeom prst="roundRect">
          <a:avLst>
            <a:gd name="adj" fmla="val 10000"/>
          </a:avLst>
        </a:prstGeom>
        <a:solidFill>
          <a:srgbClr val="003366"/>
        </a:solidFill>
        <a:ln w="635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63500" h="63500"/>
          <a:bevelB w="635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>
              <a:latin typeface="微软雅黑" pitchFamily="34" charset="-122"/>
              <a:ea typeface="微软雅黑" pitchFamily="34" charset="-122"/>
            </a:rPr>
            <a:t>ICT</a:t>
          </a:r>
          <a:r>
            <a:rPr lang="zh-CN" altLang="en-US" sz="2500" kern="1200" dirty="0" smtClean="0">
              <a:latin typeface="微软雅黑" pitchFamily="34" charset="-122"/>
              <a:ea typeface="微软雅黑" pitchFamily="34" charset="-122"/>
            </a:rPr>
            <a:t>测试</a:t>
          </a:r>
          <a:endParaRPr lang="zh-CN" altLang="en-US" sz="25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008139" y="1974"/>
        <a:ext cx="1699024" cy="1019414"/>
      </dsp:txXfrm>
    </dsp:sp>
    <dsp:sp modelId="{D6A905F3-1299-464D-B2CA-07B42FBDD094}">
      <dsp:nvSpPr>
        <dsp:cNvPr id="0" name=""/>
        <dsp:cNvSpPr/>
      </dsp:nvSpPr>
      <dsp:spPr>
        <a:xfrm rot="5400000">
          <a:off x="4978440" y="812974"/>
          <a:ext cx="1266340" cy="152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B6CB2F-C432-4B7E-A5CE-A1ACA8B5641D}">
      <dsp:nvSpPr>
        <dsp:cNvPr id="0" name=""/>
        <dsp:cNvSpPr/>
      </dsp:nvSpPr>
      <dsp:spPr>
        <a:xfrm>
          <a:off x="5267842" y="1974"/>
          <a:ext cx="1699024" cy="1019414"/>
        </a:xfrm>
        <a:prstGeom prst="roundRect">
          <a:avLst>
            <a:gd name="adj" fmla="val 10000"/>
          </a:avLst>
        </a:prstGeom>
        <a:solidFill>
          <a:srgbClr val="003366"/>
        </a:solidFill>
        <a:ln w="635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101600" h="101600"/>
          <a:bevelB w="101600" h="1016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itchFamily="34" charset="-122"/>
              <a:ea typeface="微软雅黑" pitchFamily="34" charset="-122"/>
            </a:rPr>
            <a:t>下板检修</a:t>
          </a:r>
          <a:endParaRPr lang="zh-CN" altLang="en-US" sz="25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5267842" y="1974"/>
        <a:ext cx="1699024" cy="1019414"/>
      </dsp:txXfrm>
    </dsp:sp>
    <dsp:sp modelId="{EAC65509-515C-4165-915F-58D335AB38C3}">
      <dsp:nvSpPr>
        <dsp:cNvPr id="0" name=""/>
        <dsp:cNvSpPr/>
      </dsp:nvSpPr>
      <dsp:spPr>
        <a:xfrm rot="5400000">
          <a:off x="4978440" y="2087243"/>
          <a:ext cx="1266340" cy="152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308E1-3246-408C-B712-05CF3AAB44B4}">
      <dsp:nvSpPr>
        <dsp:cNvPr id="0" name=""/>
        <dsp:cNvSpPr/>
      </dsp:nvSpPr>
      <dsp:spPr>
        <a:xfrm>
          <a:off x="5267842" y="1276242"/>
          <a:ext cx="1699024" cy="1019414"/>
        </a:xfrm>
        <a:prstGeom prst="roundRect">
          <a:avLst>
            <a:gd name="adj" fmla="val 10000"/>
          </a:avLst>
        </a:prstGeom>
        <a:solidFill>
          <a:srgbClr val="003366"/>
        </a:solidFill>
        <a:ln w="635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63500" h="63500"/>
          <a:bevelB w="635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>
              <a:latin typeface="微软雅黑" pitchFamily="34" charset="-122"/>
              <a:ea typeface="微软雅黑" pitchFamily="34" charset="-122"/>
            </a:rPr>
            <a:t>FT</a:t>
          </a:r>
          <a:r>
            <a:rPr lang="zh-CN" altLang="en-US" sz="2500" kern="1200" dirty="0" smtClean="0">
              <a:latin typeface="微软雅黑" pitchFamily="34" charset="-122"/>
              <a:ea typeface="微软雅黑" pitchFamily="34" charset="-122"/>
            </a:rPr>
            <a:t>测试</a:t>
          </a:r>
          <a:endParaRPr lang="zh-CN" altLang="en-US" sz="25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5267842" y="1276242"/>
        <a:ext cx="1699024" cy="1019414"/>
      </dsp:txXfrm>
    </dsp:sp>
    <dsp:sp modelId="{814E4035-3F70-44E9-887F-597AA05A8BBA}">
      <dsp:nvSpPr>
        <dsp:cNvPr id="0" name=""/>
        <dsp:cNvSpPr/>
      </dsp:nvSpPr>
      <dsp:spPr>
        <a:xfrm>
          <a:off x="5267842" y="2550511"/>
          <a:ext cx="1699024" cy="1019414"/>
        </a:xfrm>
        <a:prstGeom prst="roundRect">
          <a:avLst>
            <a:gd name="adj" fmla="val 10000"/>
          </a:avLst>
        </a:prstGeom>
        <a:solidFill>
          <a:srgbClr val="003366"/>
        </a:solidFill>
        <a:ln w="635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63500" h="63500"/>
          <a:bevelB w="635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itchFamily="34" charset="-122"/>
              <a:ea typeface="微软雅黑" pitchFamily="34" charset="-122"/>
            </a:rPr>
            <a:t>收基座</a:t>
          </a:r>
          <a:endParaRPr lang="zh-CN" altLang="en-US" sz="25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5267842" y="2550511"/>
        <a:ext cx="1699024" cy="1019414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B22BBC4-86C7-4C8B-B077-39711FFC18CD}">
      <dsp:nvSpPr>
        <dsp:cNvPr id="0" name=""/>
        <dsp:cNvSpPr/>
      </dsp:nvSpPr>
      <dsp:spPr>
        <a:xfrm rot="5400000">
          <a:off x="459035" y="812974"/>
          <a:ext cx="1266340" cy="152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DD64C-49F2-488C-91EE-210B3B70AEFB}">
      <dsp:nvSpPr>
        <dsp:cNvPr id="0" name=""/>
        <dsp:cNvSpPr/>
      </dsp:nvSpPr>
      <dsp:spPr>
        <a:xfrm>
          <a:off x="748437" y="1974"/>
          <a:ext cx="1699024" cy="1019414"/>
        </a:xfrm>
        <a:prstGeom prst="roundRect">
          <a:avLst>
            <a:gd name="adj" fmla="val 10000"/>
          </a:avLst>
        </a:prstGeom>
        <a:solidFill>
          <a:srgbClr val="003366"/>
        </a:solidFill>
        <a:ln w="635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63500" h="63500"/>
          <a:bevelB w="635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itchFamily="34" charset="-122"/>
              <a:ea typeface="微软雅黑" pitchFamily="34" charset="-122"/>
            </a:rPr>
            <a:t>投板</a:t>
          </a:r>
          <a:endParaRPr lang="zh-CN" altLang="en-US" sz="25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748437" y="1974"/>
        <a:ext cx="1699024" cy="1019414"/>
      </dsp:txXfrm>
    </dsp:sp>
    <dsp:sp modelId="{B522FC31-A794-4CC7-83BB-BC24502809F7}">
      <dsp:nvSpPr>
        <dsp:cNvPr id="0" name=""/>
        <dsp:cNvSpPr/>
      </dsp:nvSpPr>
      <dsp:spPr>
        <a:xfrm rot="5461128">
          <a:off x="479497" y="2055982"/>
          <a:ext cx="1204010" cy="152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668511-4768-4B99-B83D-493BC5A0F82C}">
      <dsp:nvSpPr>
        <dsp:cNvPr id="0" name=""/>
        <dsp:cNvSpPr/>
      </dsp:nvSpPr>
      <dsp:spPr>
        <a:xfrm>
          <a:off x="748437" y="1276242"/>
          <a:ext cx="1699024" cy="1019414"/>
        </a:xfrm>
        <a:prstGeom prst="roundRect">
          <a:avLst>
            <a:gd name="adj" fmla="val 10000"/>
          </a:avLst>
        </a:prstGeom>
        <a:solidFill>
          <a:srgbClr val="003366"/>
        </a:solidFill>
        <a:ln w="635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635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itchFamily="34" charset="-122"/>
              <a:ea typeface="微软雅黑" pitchFamily="34" charset="-122"/>
            </a:rPr>
            <a:t>插件</a:t>
          </a:r>
          <a:r>
            <a:rPr lang="en-US" altLang="zh-CN" sz="2500" kern="1200" dirty="0" smtClean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sz="2500" kern="1200" dirty="0" smtClean="0">
              <a:latin typeface="微软雅黑" pitchFamily="34" charset="-122"/>
              <a:ea typeface="微软雅黑" pitchFamily="34" charset="-122"/>
            </a:rPr>
            <a:t>打胶</a:t>
          </a:r>
          <a:endParaRPr lang="zh-CN" altLang="en-US" sz="25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748437" y="1276242"/>
        <a:ext cx="1699024" cy="1019414"/>
      </dsp:txXfrm>
    </dsp:sp>
    <dsp:sp modelId="{85F1414C-17EF-467B-97DF-A43B89BC7A09}">
      <dsp:nvSpPr>
        <dsp:cNvPr id="0" name=""/>
        <dsp:cNvSpPr/>
      </dsp:nvSpPr>
      <dsp:spPr>
        <a:xfrm rot="88382">
          <a:off x="1070421" y="2695098"/>
          <a:ext cx="2277899" cy="152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8C428-A1A8-4E14-BDEE-DBB3BE2843EE}">
      <dsp:nvSpPr>
        <dsp:cNvPr id="0" name=""/>
        <dsp:cNvSpPr/>
      </dsp:nvSpPr>
      <dsp:spPr>
        <a:xfrm>
          <a:off x="727029" y="2487990"/>
          <a:ext cx="1699024" cy="1019414"/>
        </a:xfrm>
        <a:prstGeom prst="roundRect">
          <a:avLst>
            <a:gd name="adj" fmla="val 10000"/>
          </a:avLst>
        </a:prstGeom>
        <a:solidFill>
          <a:srgbClr val="003366"/>
        </a:solidFill>
        <a:ln w="635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63500" h="63500"/>
          <a:bevelB w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itchFamily="34" charset="-122"/>
              <a:ea typeface="微软雅黑" pitchFamily="34" charset="-122"/>
            </a:rPr>
            <a:t>上板检验</a:t>
          </a:r>
          <a:endParaRPr lang="zh-CN" altLang="en-US" sz="25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727029" y="2487990"/>
        <a:ext cx="1699024" cy="1019414"/>
      </dsp:txXfrm>
    </dsp:sp>
    <dsp:sp modelId="{646F0C86-EA99-44A8-B2C5-4BFC734104F1}">
      <dsp:nvSpPr>
        <dsp:cNvPr id="0" name=""/>
        <dsp:cNvSpPr/>
      </dsp:nvSpPr>
      <dsp:spPr>
        <a:xfrm rot="16200000">
          <a:off x="2718738" y="2087243"/>
          <a:ext cx="1266340" cy="152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07CEF-0194-4012-ABB7-317EA3178DCC}">
      <dsp:nvSpPr>
        <dsp:cNvPr id="0" name=""/>
        <dsp:cNvSpPr/>
      </dsp:nvSpPr>
      <dsp:spPr>
        <a:xfrm>
          <a:off x="3008139" y="2550511"/>
          <a:ext cx="1699024" cy="1019414"/>
        </a:xfrm>
        <a:prstGeom prst="roundRect">
          <a:avLst>
            <a:gd name="adj" fmla="val 10000"/>
          </a:avLst>
        </a:prstGeom>
        <a:solidFill>
          <a:srgbClr val="003366"/>
        </a:solidFill>
        <a:ln w="635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63500" h="63500"/>
          <a:bevelB w="0" h="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itchFamily="34" charset="-122"/>
              <a:ea typeface="微软雅黑" pitchFamily="34" charset="-122"/>
            </a:rPr>
            <a:t>过锡炉</a:t>
          </a:r>
          <a:endParaRPr lang="zh-CN" altLang="en-US" sz="25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008139" y="2550511"/>
        <a:ext cx="1699024" cy="1019414"/>
      </dsp:txXfrm>
    </dsp:sp>
    <dsp:sp modelId="{62889FB1-682B-4D3A-9578-664AE23B0B45}">
      <dsp:nvSpPr>
        <dsp:cNvPr id="0" name=""/>
        <dsp:cNvSpPr/>
      </dsp:nvSpPr>
      <dsp:spPr>
        <a:xfrm rot="16200000">
          <a:off x="2718738" y="812974"/>
          <a:ext cx="1266340" cy="152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80F8E8-3FD3-4323-A5D5-CD9B440E048F}">
      <dsp:nvSpPr>
        <dsp:cNvPr id="0" name=""/>
        <dsp:cNvSpPr/>
      </dsp:nvSpPr>
      <dsp:spPr>
        <a:xfrm>
          <a:off x="3008139" y="1276242"/>
          <a:ext cx="1699024" cy="1019414"/>
        </a:xfrm>
        <a:prstGeom prst="roundRect">
          <a:avLst>
            <a:gd name="adj" fmla="val 10000"/>
          </a:avLst>
        </a:prstGeom>
        <a:solidFill>
          <a:srgbClr val="003366"/>
        </a:solidFill>
        <a:ln w="635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63500" h="63500"/>
          <a:bevelB w="635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itchFamily="34" charset="-122"/>
              <a:ea typeface="微软雅黑" pitchFamily="34" charset="-122"/>
            </a:rPr>
            <a:t>上板检修</a:t>
          </a:r>
          <a:endParaRPr lang="zh-CN" altLang="en-US" sz="25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008139" y="1276242"/>
        <a:ext cx="1699024" cy="1019414"/>
      </dsp:txXfrm>
    </dsp:sp>
    <dsp:sp modelId="{91744C37-4D66-4188-A9D5-CF730DC78DE0}">
      <dsp:nvSpPr>
        <dsp:cNvPr id="0" name=""/>
        <dsp:cNvSpPr/>
      </dsp:nvSpPr>
      <dsp:spPr>
        <a:xfrm>
          <a:off x="3355872" y="175840"/>
          <a:ext cx="2251774" cy="152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D4743-7EB1-4285-AB1B-2152E7F9B426}">
      <dsp:nvSpPr>
        <dsp:cNvPr id="0" name=""/>
        <dsp:cNvSpPr/>
      </dsp:nvSpPr>
      <dsp:spPr>
        <a:xfrm>
          <a:off x="3008139" y="1974"/>
          <a:ext cx="1699024" cy="1019414"/>
        </a:xfrm>
        <a:prstGeom prst="roundRect">
          <a:avLst>
            <a:gd name="adj" fmla="val 10000"/>
          </a:avLst>
        </a:prstGeom>
        <a:solidFill>
          <a:srgbClr val="003366"/>
        </a:solidFill>
        <a:ln w="635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63500" h="63500"/>
          <a:bevelB w="635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itchFamily="34" charset="-122"/>
              <a:ea typeface="微软雅黑" pitchFamily="34" charset="-122"/>
            </a:rPr>
            <a:t>下板检修</a:t>
          </a:r>
          <a:endParaRPr lang="zh-CN" altLang="en-US" sz="25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008139" y="1974"/>
        <a:ext cx="1699024" cy="1019414"/>
      </dsp:txXfrm>
    </dsp:sp>
    <dsp:sp modelId="{D6A905F3-1299-464D-B2CA-07B42FBDD094}">
      <dsp:nvSpPr>
        <dsp:cNvPr id="0" name=""/>
        <dsp:cNvSpPr/>
      </dsp:nvSpPr>
      <dsp:spPr>
        <a:xfrm rot="5400000">
          <a:off x="4978440" y="812974"/>
          <a:ext cx="1266340" cy="152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B6CB2F-C432-4B7E-A5CE-A1ACA8B5641D}">
      <dsp:nvSpPr>
        <dsp:cNvPr id="0" name=""/>
        <dsp:cNvSpPr/>
      </dsp:nvSpPr>
      <dsp:spPr>
        <a:xfrm>
          <a:off x="5267842" y="1974"/>
          <a:ext cx="1699024" cy="1019414"/>
        </a:xfrm>
        <a:prstGeom prst="roundRect">
          <a:avLst>
            <a:gd name="adj" fmla="val 10000"/>
          </a:avLst>
        </a:prstGeom>
        <a:solidFill>
          <a:srgbClr val="003366"/>
        </a:solidFill>
        <a:ln w="635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101600" h="101600"/>
          <a:bevelB w="101600" h="1016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>
              <a:latin typeface="微软雅黑" pitchFamily="34" charset="-122"/>
              <a:ea typeface="微软雅黑" pitchFamily="34" charset="-122"/>
            </a:rPr>
            <a:t>ICT</a:t>
          </a:r>
          <a:r>
            <a:rPr lang="zh-CN" altLang="en-US" sz="2500" kern="1200" dirty="0" smtClean="0">
              <a:latin typeface="微软雅黑" pitchFamily="34" charset="-122"/>
              <a:ea typeface="微软雅黑" pitchFamily="34" charset="-122"/>
            </a:rPr>
            <a:t>测试</a:t>
          </a:r>
          <a:endParaRPr lang="zh-CN" altLang="en-US" sz="25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5267842" y="1974"/>
        <a:ext cx="1699024" cy="1019414"/>
      </dsp:txXfrm>
    </dsp:sp>
    <dsp:sp modelId="{EAC65509-515C-4165-915F-58D335AB38C3}">
      <dsp:nvSpPr>
        <dsp:cNvPr id="0" name=""/>
        <dsp:cNvSpPr/>
      </dsp:nvSpPr>
      <dsp:spPr>
        <a:xfrm rot="5400000">
          <a:off x="4978440" y="2087243"/>
          <a:ext cx="1266340" cy="152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308E1-3246-408C-B712-05CF3AAB44B4}">
      <dsp:nvSpPr>
        <dsp:cNvPr id="0" name=""/>
        <dsp:cNvSpPr/>
      </dsp:nvSpPr>
      <dsp:spPr>
        <a:xfrm>
          <a:off x="5267842" y="1276242"/>
          <a:ext cx="1699024" cy="1019414"/>
        </a:xfrm>
        <a:prstGeom prst="roundRect">
          <a:avLst>
            <a:gd name="adj" fmla="val 10000"/>
          </a:avLst>
        </a:prstGeom>
        <a:solidFill>
          <a:srgbClr val="003366"/>
        </a:solidFill>
        <a:ln w="635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63500" h="63500"/>
          <a:bevelB w="635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>
              <a:latin typeface="微软雅黑" pitchFamily="34" charset="-122"/>
              <a:ea typeface="微软雅黑" pitchFamily="34" charset="-122"/>
            </a:rPr>
            <a:t>FT</a:t>
          </a:r>
          <a:r>
            <a:rPr lang="zh-CN" altLang="en-US" sz="2500" kern="1200" dirty="0" smtClean="0">
              <a:latin typeface="微软雅黑" pitchFamily="34" charset="-122"/>
              <a:ea typeface="微软雅黑" pitchFamily="34" charset="-122"/>
            </a:rPr>
            <a:t>测试</a:t>
          </a:r>
          <a:endParaRPr lang="zh-CN" altLang="en-US" sz="25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5267842" y="1276242"/>
        <a:ext cx="1699024" cy="1019414"/>
      </dsp:txXfrm>
    </dsp:sp>
    <dsp:sp modelId="{814E4035-3F70-44E9-887F-597AA05A8BBA}">
      <dsp:nvSpPr>
        <dsp:cNvPr id="0" name=""/>
        <dsp:cNvSpPr/>
      </dsp:nvSpPr>
      <dsp:spPr>
        <a:xfrm>
          <a:off x="5267842" y="2550511"/>
          <a:ext cx="1699024" cy="1019414"/>
        </a:xfrm>
        <a:prstGeom prst="roundRect">
          <a:avLst>
            <a:gd name="adj" fmla="val 10000"/>
          </a:avLst>
        </a:prstGeom>
        <a:solidFill>
          <a:srgbClr val="003366"/>
        </a:solidFill>
        <a:ln w="635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63500" h="63500"/>
          <a:bevelB w="635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itchFamily="34" charset="-122"/>
              <a:ea typeface="微软雅黑" pitchFamily="34" charset="-122"/>
            </a:rPr>
            <a:t>收基座</a:t>
          </a:r>
          <a:endParaRPr lang="zh-CN" altLang="en-US" sz="25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5267842" y="2550511"/>
        <a:ext cx="1699024" cy="10194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2189B104-9EA0-45FF-8417-05BF362653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4EFBDF20-3A5A-4BC9-B8FE-63AE18560E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授课时间：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0.5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分钟</a:t>
            </a:r>
          </a:p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授课方式：讲授法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授课要点：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在课程开始之前，我先自我介绍一下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dirty="0" smtClean="0"/>
              <a:t>姓名、卡号、服务部门、年资</a:t>
            </a:r>
            <a:r>
              <a:rPr lang="zh-CN" altLang="en-US" baseline="0" dirty="0" smtClean="0"/>
              <a:t> 、负责事项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）。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写上自己的名字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资源支持：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25000"/>
              </a:lnSpc>
              <a:spcBef>
                <a:spcPct val="15000"/>
              </a:spcBef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电脑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投影仪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话筒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音箱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白板笔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A67BEF-16E5-4DDD-BFF5-B37DC9B1BAB8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BDF20-3A5A-4BC9-B8FE-63AE18560EC9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BDF20-3A5A-4BC9-B8FE-63AE18560EC9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BDF20-3A5A-4BC9-B8FE-63AE18560EC9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BDF20-3A5A-4BC9-B8FE-63AE18560EC9}" type="slidenum">
              <a:rPr lang="zh-CN" altLang="en-US" smtClean="0"/>
              <a:pPr>
                <a:defRPr/>
              </a:pPr>
              <a:t>51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BDF20-3A5A-4BC9-B8FE-63AE18560EC9}" type="slidenum">
              <a:rPr lang="zh-CN" altLang="en-US" smtClean="0"/>
              <a:pPr>
                <a:defRPr/>
              </a:pPr>
              <a:t>92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4587BC-2E38-47A4-A4FD-65F287E72257}" type="slidenum">
              <a:rPr lang="zh-CN" altLang="en-US" smtClean="0"/>
              <a:pPr/>
              <a:t>112</a:t>
            </a:fld>
            <a:endParaRPr lang="en-US" altLang="zh-CN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D20F71-4CF4-45A8-96B4-FDF2636DBF3E}" type="slidenum">
              <a:rPr lang="zh-CN" altLang="en-US" smtClean="0"/>
              <a:pPr/>
              <a:t>113</a:t>
            </a:fld>
            <a:endParaRPr lang="en-US" altLang="zh-CN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gradFill rotWithShape="0">
          <a:gsLst>
            <a:gs pos="0">
              <a:schemeClr val="bg2">
                <a:gamma/>
                <a:shade val="46275"/>
                <a:invGamma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9" name="Picture 83" descr="11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gray">
          <a:xfrm>
            <a:off x="2514600" y="361950"/>
            <a:ext cx="6629400" cy="6496050"/>
          </a:xfrm>
          <a:prstGeom prst="rect">
            <a:avLst/>
          </a:prstGeom>
          <a:noFill/>
        </p:spPr>
      </p:pic>
      <p:pic>
        <p:nvPicPr>
          <p:cNvPr id="4176" name="Picture 80" descr="04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gray">
          <a:xfrm>
            <a:off x="0" y="1793875"/>
            <a:ext cx="9144000" cy="5064125"/>
          </a:xfrm>
          <a:prstGeom prst="rect">
            <a:avLst/>
          </a:prstGeom>
          <a:noFill/>
        </p:spPr>
      </p:pic>
      <p:sp>
        <p:nvSpPr>
          <p:cNvPr id="4115" name="Freeform 19"/>
          <p:cNvSpPr>
            <a:spLocks/>
          </p:cNvSpPr>
          <p:nvPr/>
        </p:nvSpPr>
        <p:spPr bwMode="gray">
          <a:xfrm>
            <a:off x="-6350" y="0"/>
            <a:ext cx="9172575" cy="1592263"/>
          </a:xfrm>
          <a:custGeom>
            <a:avLst/>
            <a:gdLst/>
            <a:ahLst/>
            <a:cxnLst>
              <a:cxn ang="0">
                <a:pos x="5778" y="640"/>
              </a:cxn>
              <a:cxn ang="0">
                <a:pos x="2656" y="668"/>
              </a:cxn>
              <a:cxn ang="0">
                <a:pos x="0" y="726"/>
              </a:cxn>
              <a:cxn ang="0">
                <a:pos x="12" y="6"/>
              </a:cxn>
              <a:cxn ang="0">
                <a:pos x="5778" y="0"/>
              </a:cxn>
              <a:cxn ang="0">
                <a:pos x="5778" y="640"/>
              </a:cxn>
            </a:cxnLst>
            <a:rect l="0" t="0" r="r" b="b"/>
            <a:pathLst>
              <a:path w="5778" h="1215">
                <a:moveTo>
                  <a:pt x="5778" y="640"/>
                </a:moveTo>
                <a:cubicBezTo>
                  <a:pt x="4217" y="104"/>
                  <a:pt x="3024" y="562"/>
                  <a:pt x="2656" y="668"/>
                </a:cubicBezTo>
                <a:cubicBezTo>
                  <a:pt x="2288" y="774"/>
                  <a:pt x="1066" y="1215"/>
                  <a:pt x="0" y="726"/>
                </a:cubicBezTo>
                <a:cubicBezTo>
                  <a:pt x="0" y="726"/>
                  <a:pt x="12" y="292"/>
                  <a:pt x="12" y="6"/>
                </a:cubicBezTo>
                <a:cubicBezTo>
                  <a:pt x="2901" y="5"/>
                  <a:pt x="5778" y="0"/>
                  <a:pt x="5778" y="0"/>
                </a:cubicBezTo>
                <a:cubicBezTo>
                  <a:pt x="5778" y="227"/>
                  <a:pt x="5778" y="413"/>
                  <a:pt x="5778" y="64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4119" name="Freeform 23"/>
          <p:cNvSpPr>
            <a:spLocks/>
          </p:cNvSpPr>
          <p:nvPr/>
        </p:nvSpPr>
        <p:spPr bwMode="gray">
          <a:xfrm flipH="1">
            <a:off x="-3175" y="-3175"/>
            <a:ext cx="3862388" cy="1435100"/>
          </a:xfrm>
          <a:custGeom>
            <a:avLst/>
            <a:gdLst/>
            <a:ahLst/>
            <a:cxnLst>
              <a:cxn ang="0">
                <a:pos x="2426" y="1"/>
              </a:cxn>
              <a:cxn ang="0">
                <a:pos x="2426" y="464"/>
              </a:cxn>
              <a:cxn ang="0">
                <a:pos x="0" y="0"/>
              </a:cxn>
              <a:cxn ang="0">
                <a:pos x="2426" y="1"/>
              </a:cxn>
            </a:cxnLst>
            <a:rect l="0" t="0" r="r" b="b"/>
            <a:pathLst>
              <a:path w="2426" h="1095">
                <a:moveTo>
                  <a:pt x="2426" y="1"/>
                </a:moveTo>
                <a:cubicBezTo>
                  <a:pt x="2426" y="232"/>
                  <a:pt x="2426" y="464"/>
                  <a:pt x="2426" y="464"/>
                </a:cubicBezTo>
                <a:cubicBezTo>
                  <a:pt x="1216" y="1095"/>
                  <a:pt x="584" y="162"/>
                  <a:pt x="0" y="0"/>
                </a:cubicBezTo>
                <a:cubicBezTo>
                  <a:pt x="0" y="0"/>
                  <a:pt x="1213" y="0"/>
                  <a:pt x="2426" y="1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2">
                  <a:alpha val="7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4118" name="Freeform 22"/>
          <p:cNvSpPr>
            <a:spLocks/>
          </p:cNvSpPr>
          <p:nvPr/>
        </p:nvSpPr>
        <p:spPr bwMode="gray">
          <a:xfrm flipH="1">
            <a:off x="-4763" y="258763"/>
            <a:ext cx="6643688" cy="1225550"/>
          </a:xfrm>
          <a:custGeom>
            <a:avLst/>
            <a:gdLst/>
            <a:ahLst/>
            <a:cxnLst>
              <a:cxn ang="0">
                <a:pos x="669" y="179"/>
              </a:cxn>
              <a:cxn ang="0">
                <a:pos x="1538" y="422"/>
              </a:cxn>
              <a:cxn ang="0">
                <a:pos x="4173" y="374"/>
              </a:cxn>
              <a:cxn ang="0">
                <a:pos x="4173" y="306"/>
              </a:cxn>
              <a:cxn ang="0">
                <a:pos x="2845" y="589"/>
              </a:cxn>
              <a:cxn ang="0">
                <a:pos x="1165" y="85"/>
              </a:cxn>
              <a:cxn ang="0">
                <a:pos x="0" y="77"/>
              </a:cxn>
              <a:cxn ang="0">
                <a:pos x="669" y="179"/>
              </a:cxn>
            </a:cxnLst>
            <a:rect l="0" t="0" r="r" b="b"/>
            <a:pathLst>
              <a:path w="4173" h="936">
                <a:moveTo>
                  <a:pt x="669" y="179"/>
                </a:moveTo>
                <a:cubicBezTo>
                  <a:pt x="1122" y="287"/>
                  <a:pt x="1351" y="360"/>
                  <a:pt x="1538" y="422"/>
                </a:cubicBezTo>
                <a:cubicBezTo>
                  <a:pt x="1725" y="484"/>
                  <a:pt x="3122" y="936"/>
                  <a:pt x="4173" y="374"/>
                </a:cubicBezTo>
                <a:cubicBezTo>
                  <a:pt x="4173" y="374"/>
                  <a:pt x="4173" y="387"/>
                  <a:pt x="4173" y="306"/>
                </a:cubicBezTo>
                <a:cubicBezTo>
                  <a:pt x="3957" y="435"/>
                  <a:pt x="3346" y="626"/>
                  <a:pt x="2845" y="589"/>
                </a:cubicBezTo>
                <a:cubicBezTo>
                  <a:pt x="2344" y="552"/>
                  <a:pt x="1639" y="170"/>
                  <a:pt x="1165" y="85"/>
                </a:cubicBezTo>
                <a:cubicBezTo>
                  <a:pt x="691" y="0"/>
                  <a:pt x="261" y="21"/>
                  <a:pt x="0" y="77"/>
                </a:cubicBezTo>
                <a:cubicBezTo>
                  <a:pt x="2" y="84"/>
                  <a:pt x="261" y="92"/>
                  <a:pt x="669" y="179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alpha val="0"/>
                </a:schemeClr>
              </a:gs>
              <a:gs pos="100000">
                <a:schemeClr val="tx2">
                  <a:alpha val="50000"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4122" name="Text Box 26"/>
          <p:cNvSpPr txBox="1">
            <a:spLocks noChangeArrowheads="1"/>
          </p:cNvSpPr>
          <p:nvPr/>
        </p:nvSpPr>
        <p:spPr bwMode="gray">
          <a:xfrm>
            <a:off x="457200" y="257175"/>
            <a:ext cx="1401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mtClean="0">
                <a:solidFill>
                  <a:srgbClr val="FFFFFF"/>
                </a:solidFill>
                <a:latin typeface="Arial Black" pitchFamily="34" charset="0"/>
              </a:rPr>
              <a:t>L/O/G/O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76200" y="1524000"/>
            <a:ext cx="6629400" cy="1473200"/>
          </a:xfrm>
        </p:spPr>
        <p:txBody>
          <a:bodyPr/>
          <a:lstStyle>
            <a:lvl1pPr>
              <a:defRPr sz="5500">
                <a:latin typeface="Times New Roman" pitchFamily="18" charset="0"/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76200" y="3124200"/>
            <a:ext cx="3733800" cy="400050"/>
          </a:xfrm>
        </p:spPr>
        <p:txBody>
          <a:bodyPr/>
          <a:lstStyle>
            <a:lvl1pPr marL="0" indent="0">
              <a:buFontTx/>
              <a:buNone/>
              <a:defRPr sz="2000" b="1" i="1">
                <a:latin typeface="Times New Roman" pitchFamily="18" charset="0"/>
              </a:defRPr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352800" y="6305550"/>
            <a:ext cx="1600200" cy="47625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3382B14-9FD6-44F0-B558-48AB012BA35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1612900" y="6305550"/>
            <a:ext cx="1651000" cy="47625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152400" y="6305550"/>
            <a:ext cx="1371600" cy="47625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4155" name="AutoShape 59"/>
          <p:cNvSpPr>
            <a:spLocks noChangeArrowheads="1"/>
          </p:cNvSpPr>
          <p:nvPr/>
        </p:nvSpPr>
        <p:spPr bwMode="gray">
          <a:xfrm>
            <a:off x="228600" y="12192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4156" name="AutoShape 60"/>
          <p:cNvSpPr>
            <a:spLocks noChangeArrowheads="1"/>
          </p:cNvSpPr>
          <p:nvPr/>
        </p:nvSpPr>
        <p:spPr bwMode="gray">
          <a:xfrm>
            <a:off x="685800" y="14478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4157" name="AutoShape 61"/>
          <p:cNvSpPr>
            <a:spLocks noChangeArrowheads="1"/>
          </p:cNvSpPr>
          <p:nvPr/>
        </p:nvSpPr>
        <p:spPr bwMode="gray">
          <a:xfrm>
            <a:off x="4648200" y="8382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4158" name="AutoShape 62"/>
          <p:cNvSpPr>
            <a:spLocks noChangeArrowheads="1"/>
          </p:cNvSpPr>
          <p:nvPr/>
        </p:nvSpPr>
        <p:spPr bwMode="gray">
          <a:xfrm>
            <a:off x="4876800" y="9906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4159" name="AutoShape 63"/>
          <p:cNvSpPr>
            <a:spLocks noChangeArrowheads="1"/>
          </p:cNvSpPr>
          <p:nvPr/>
        </p:nvSpPr>
        <p:spPr bwMode="gray">
          <a:xfrm>
            <a:off x="7239000" y="5334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4160" name="AutoShape 64"/>
          <p:cNvSpPr>
            <a:spLocks noChangeArrowheads="1"/>
          </p:cNvSpPr>
          <p:nvPr/>
        </p:nvSpPr>
        <p:spPr bwMode="gray">
          <a:xfrm>
            <a:off x="8839200" y="11430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4161" name="AutoShape 65"/>
          <p:cNvSpPr>
            <a:spLocks noChangeArrowheads="1"/>
          </p:cNvSpPr>
          <p:nvPr/>
        </p:nvSpPr>
        <p:spPr bwMode="gray">
          <a:xfrm>
            <a:off x="2895600" y="14478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4162" name="AutoShape 66"/>
          <p:cNvSpPr>
            <a:spLocks noChangeArrowheads="1"/>
          </p:cNvSpPr>
          <p:nvPr/>
        </p:nvSpPr>
        <p:spPr bwMode="gray">
          <a:xfrm>
            <a:off x="3429000" y="11430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4163" name="AutoShape 67"/>
          <p:cNvSpPr>
            <a:spLocks noChangeArrowheads="1"/>
          </p:cNvSpPr>
          <p:nvPr/>
        </p:nvSpPr>
        <p:spPr bwMode="gray">
          <a:xfrm>
            <a:off x="6248400" y="9144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4164" name="AutoShape 68"/>
          <p:cNvSpPr>
            <a:spLocks noChangeArrowheads="1"/>
          </p:cNvSpPr>
          <p:nvPr/>
        </p:nvSpPr>
        <p:spPr bwMode="gray">
          <a:xfrm>
            <a:off x="7924800" y="9906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4165" name="AutoShape 69"/>
          <p:cNvSpPr>
            <a:spLocks noChangeArrowheads="1"/>
          </p:cNvSpPr>
          <p:nvPr/>
        </p:nvSpPr>
        <p:spPr bwMode="gray">
          <a:xfrm>
            <a:off x="1828800" y="12954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4166" name="AutoShape 70"/>
          <p:cNvSpPr>
            <a:spLocks noChangeArrowheads="1"/>
          </p:cNvSpPr>
          <p:nvPr/>
        </p:nvSpPr>
        <p:spPr bwMode="gray">
          <a:xfrm>
            <a:off x="0" y="16764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4167" name="AutoShape 71"/>
          <p:cNvSpPr>
            <a:spLocks noChangeArrowheads="1"/>
          </p:cNvSpPr>
          <p:nvPr/>
        </p:nvSpPr>
        <p:spPr bwMode="gray">
          <a:xfrm>
            <a:off x="457200" y="16002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4168" name="AutoShape 72"/>
          <p:cNvSpPr>
            <a:spLocks noChangeArrowheads="1"/>
          </p:cNvSpPr>
          <p:nvPr/>
        </p:nvSpPr>
        <p:spPr bwMode="gray">
          <a:xfrm>
            <a:off x="6477000" y="6096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4169" name="AutoShape 73"/>
          <p:cNvSpPr>
            <a:spLocks noChangeArrowheads="1"/>
          </p:cNvSpPr>
          <p:nvPr/>
        </p:nvSpPr>
        <p:spPr bwMode="gray">
          <a:xfrm>
            <a:off x="8458200" y="14478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4170" name="AutoShape 74"/>
          <p:cNvSpPr>
            <a:spLocks noChangeArrowheads="1"/>
          </p:cNvSpPr>
          <p:nvPr/>
        </p:nvSpPr>
        <p:spPr bwMode="gray">
          <a:xfrm>
            <a:off x="4267200" y="17526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4171" name="AutoShape 75"/>
          <p:cNvSpPr>
            <a:spLocks noChangeArrowheads="1"/>
          </p:cNvSpPr>
          <p:nvPr/>
        </p:nvSpPr>
        <p:spPr bwMode="gray">
          <a:xfrm>
            <a:off x="5791200" y="6096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4172" name="AutoShape 76"/>
          <p:cNvSpPr>
            <a:spLocks noChangeArrowheads="1"/>
          </p:cNvSpPr>
          <p:nvPr/>
        </p:nvSpPr>
        <p:spPr bwMode="gray">
          <a:xfrm>
            <a:off x="1295400" y="13716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4174" name="AutoShape 78"/>
          <p:cNvSpPr>
            <a:spLocks noChangeArrowheads="1"/>
          </p:cNvSpPr>
          <p:nvPr/>
        </p:nvSpPr>
        <p:spPr bwMode="gray">
          <a:xfrm>
            <a:off x="7543800" y="12954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5F46A4-7675-412E-9525-3A75C7603F4B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04800"/>
            <a:ext cx="2057400" cy="58213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213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F10F-5B1A-4B46-A6B5-D4EBE949575C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6934200" cy="990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B2661E1-55D3-470F-B590-AADA7AA35E4C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6934200" cy="990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DEADF06-EE78-4BD7-B7EC-DFE6DB8082A8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6934200" cy="990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61A5847-4454-4308-AA7D-9D101D036181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72675-04A3-46C8-9149-70E877076F9F}" type="slidenum">
              <a:rPr lang="en-US" altLang="zh-CN" smtClean="0">
                <a:solidFill>
                  <a:srgbClr val="FFFFFF"/>
                </a:solidFill>
                <a:latin typeface="Arial" charset="0"/>
              </a:rPr>
              <a:pPr/>
              <a:t>‹#›</a:t>
            </a:fld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72675-04A3-46C8-9149-70E877076F9F}" type="slidenum">
              <a:rPr lang="en-US" altLang="zh-CN" smtClean="0">
                <a:solidFill>
                  <a:srgbClr val="FFFFFF"/>
                </a:solidFill>
                <a:latin typeface="Arial" charset="0"/>
              </a:rPr>
              <a:pPr/>
              <a:t>‹#›</a:t>
            </a:fld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72675-04A3-46C8-9149-70E877076F9F}" type="slidenum">
              <a:rPr lang="en-US" altLang="zh-CN" smtClean="0">
                <a:solidFill>
                  <a:srgbClr val="FFFFFF"/>
                </a:solidFill>
                <a:latin typeface="Arial" charset="0"/>
              </a:rPr>
              <a:pPr/>
              <a:t>‹#›</a:t>
            </a:fld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72675-04A3-46C8-9149-70E877076F9F}" type="slidenum">
              <a:rPr lang="en-US" altLang="zh-CN" smtClean="0">
                <a:solidFill>
                  <a:srgbClr val="FFFFFF"/>
                </a:solidFill>
                <a:latin typeface="Arial" charset="0"/>
              </a:rPr>
              <a:pPr/>
              <a:t>‹#›</a:t>
            </a:fld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72675-04A3-46C8-9149-70E877076F9F}" type="slidenum">
              <a:rPr lang="en-US" altLang="zh-CN" smtClean="0">
                <a:solidFill>
                  <a:srgbClr val="FFFFFF"/>
                </a:solidFill>
                <a:latin typeface="Arial" charset="0"/>
              </a:rPr>
              <a:pPr/>
              <a:t>‹#›</a:t>
            </a:fld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2EC34A-26B5-44EE-956E-217EEE9F1B43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72675-04A3-46C8-9149-70E877076F9F}" type="slidenum">
              <a:rPr lang="en-US" altLang="zh-CN" smtClean="0">
                <a:solidFill>
                  <a:srgbClr val="FFFFFF"/>
                </a:solidFill>
                <a:latin typeface="Arial" charset="0"/>
              </a:rPr>
              <a:pPr/>
              <a:t>‹#›</a:t>
            </a:fld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ED1F-C99B-4DF9-BA7E-310AE83B6EDD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72675-04A3-46C8-9149-70E877076F9F}" type="slidenum">
              <a:rPr lang="en-US" altLang="zh-CN" smtClean="0">
                <a:solidFill>
                  <a:srgbClr val="FFFFFF"/>
                </a:solidFill>
                <a:latin typeface="Arial" charset="0"/>
              </a:rPr>
              <a:pPr/>
              <a:t>‹#›</a:t>
            </a:fld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72675-04A3-46C8-9149-70E877076F9F}" type="slidenum">
              <a:rPr lang="en-US" altLang="zh-CN" smtClean="0">
                <a:solidFill>
                  <a:srgbClr val="FFFFFF"/>
                </a:solidFill>
                <a:latin typeface="Arial" charset="0"/>
              </a:rPr>
              <a:pPr/>
              <a:t>‹#›</a:t>
            </a:fld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72675-04A3-46C8-9149-70E877076F9F}" type="slidenum">
              <a:rPr lang="en-US" altLang="zh-CN" smtClean="0">
                <a:solidFill>
                  <a:srgbClr val="FFFFFF"/>
                </a:solidFill>
                <a:latin typeface="Arial" charset="0"/>
              </a:rPr>
              <a:pPr/>
              <a:t>‹#›</a:t>
            </a:fld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72675-04A3-46C8-9149-70E877076F9F}" type="slidenum">
              <a:rPr lang="en-US" altLang="zh-CN" smtClean="0">
                <a:solidFill>
                  <a:srgbClr val="FFFFFF"/>
                </a:solidFill>
                <a:latin typeface="Arial" charset="0"/>
              </a:rPr>
              <a:pPr/>
              <a:t>‹#›</a:t>
            </a:fld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58000" y="63055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4D24F4-CC4F-4C70-B5EB-DC3A672864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FC39BC-6083-44AE-8001-196809537EE2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A791D1-CB68-4241-B6C8-B7233D575C6E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E173ED-0FE6-4161-90F4-41AF0349ACDC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872B37-6FBA-4A42-BE70-A2E4D8E487D7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92D1B9-FABE-479E-B500-E3FD3E4443DE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C9D0B8-12CB-43BD-838A-A235CF77E657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FF50BA-AE99-4873-BF10-E039E198A334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2">
                <a:gamma/>
                <a:shade val="0"/>
                <a:invGamma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Freeform 14"/>
          <p:cNvSpPr>
            <a:spLocks/>
          </p:cNvSpPr>
          <p:nvPr/>
        </p:nvSpPr>
        <p:spPr bwMode="gray">
          <a:xfrm flipH="1">
            <a:off x="-9525" y="-15875"/>
            <a:ext cx="9153525" cy="1308100"/>
          </a:xfrm>
          <a:custGeom>
            <a:avLst/>
            <a:gdLst/>
            <a:ahLst/>
            <a:cxnLst>
              <a:cxn ang="0">
                <a:pos x="5778" y="640"/>
              </a:cxn>
              <a:cxn ang="0">
                <a:pos x="2656" y="668"/>
              </a:cxn>
              <a:cxn ang="0">
                <a:pos x="0" y="726"/>
              </a:cxn>
              <a:cxn ang="0">
                <a:pos x="12" y="6"/>
              </a:cxn>
              <a:cxn ang="0">
                <a:pos x="5778" y="0"/>
              </a:cxn>
              <a:cxn ang="0">
                <a:pos x="5778" y="640"/>
              </a:cxn>
            </a:cxnLst>
            <a:rect l="0" t="0" r="r" b="b"/>
            <a:pathLst>
              <a:path w="5778" h="1215">
                <a:moveTo>
                  <a:pt x="5778" y="640"/>
                </a:moveTo>
                <a:cubicBezTo>
                  <a:pt x="4217" y="104"/>
                  <a:pt x="3024" y="562"/>
                  <a:pt x="2656" y="668"/>
                </a:cubicBezTo>
                <a:cubicBezTo>
                  <a:pt x="2288" y="774"/>
                  <a:pt x="1066" y="1215"/>
                  <a:pt x="0" y="726"/>
                </a:cubicBezTo>
                <a:cubicBezTo>
                  <a:pt x="0" y="726"/>
                  <a:pt x="12" y="292"/>
                  <a:pt x="12" y="6"/>
                </a:cubicBezTo>
                <a:cubicBezTo>
                  <a:pt x="2901" y="5"/>
                  <a:pt x="5778" y="0"/>
                  <a:pt x="5778" y="0"/>
                </a:cubicBezTo>
                <a:cubicBezTo>
                  <a:pt x="5778" y="227"/>
                  <a:pt x="5778" y="413"/>
                  <a:pt x="5778" y="64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1040" name="Freeform 16"/>
          <p:cNvSpPr>
            <a:spLocks/>
          </p:cNvSpPr>
          <p:nvPr/>
        </p:nvSpPr>
        <p:spPr bwMode="hidden">
          <a:xfrm>
            <a:off x="2500313" y="201613"/>
            <a:ext cx="6629400" cy="1006475"/>
          </a:xfrm>
          <a:custGeom>
            <a:avLst/>
            <a:gdLst/>
            <a:ahLst/>
            <a:cxnLst>
              <a:cxn ang="0">
                <a:pos x="669" y="179"/>
              </a:cxn>
              <a:cxn ang="0">
                <a:pos x="1538" y="422"/>
              </a:cxn>
              <a:cxn ang="0">
                <a:pos x="4173" y="374"/>
              </a:cxn>
              <a:cxn ang="0">
                <a:pos x="4173" y="306"/>
              </a:cxn>
              <a:cxn ang="0">
                <a:pos x="2845" y="589"/>
              </a:cxn>
              <a:cxn ang="0">
                <a:pos x="1165" y="85"/>
              </a:cxn>
              <a:cxn ang="0">
                <a:pos x="0" y="77"/>
              </a:cxn>
              <a:cxn ang="0">
                <a:pos x="669" y="179"/>
              </a:cxn>
            </a:cxnLst>
            <a:rect l="0" t="0" r="r" b="b"/>
            <a:pathLst>
              <a:path w="4173" h="936">
                <a:moveTo>
                  <a:pt x="669" y="179"/>
                </a:moveTo>
                <a:cubicBezTo>
                  <a:pt x="1122" y="287"/>
                  <a:pt x="1351" y="360"/>
                  <a:pt x="1538" y="422"/>
                </a:cubicBezTo>
                <a:cubicBezTo>
                  <a:pt x="1725" y="484"/>
                  <a:pt x="3122" y="936"/>
                  <a:pt x="4173" y="374"/>
                </a:cubicBezTo>
                <a:cubicBezTo>
                  <a:pt x="4173" y="374"/>
                  <a:pt x="4173" y="387"/>
                  <a:pt x="4173" y="306"/>
                </a:cubicBezTo>
                <a:cubicBezTo>
                  <a:pt x="3957" y="435"/>
                  <a:pt x="3346" y="626"/>
                  <a:pt x="2845" y="589"/>
                </a:cubicBezTo>
                <a:cubicBezTo>
                  <a:pt x="2344" y="552"/>
                  <a:pt x="1639" y="170"/>
                  <a:pt x="1165" y="85"/>
                </a:cubicBezTo>
                <a:cubicBezTo>
                  <a:pt x="691" y="0"/>
                  <a:pt x="261" y="21"/>
                  <a:pt x="0" y="77"/>
                </a:cubicBezTo>
                <a:cubicBezTo>
                  <a:pt x="2" y="84"/>
                  <a:pt x="261" y="92"/>
                  <a:pt x="669" y="179"/>
                </a:cubicBezTo>
                <a:close/>
              </a:path>
            </a:pathLst>
          </a:custGeom>
          <a:gradFill rotWithShape="1"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50000"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1041" name="Freeform 17"/>
          <p:cNvSpPr>
            <a:spLocks/>
          </p:cNvSpPr>
          <p:nvPr/>
        </p:nvSpPr>
        <p:spPr bwMode="hidden">
          <a:xfrm>
            <a:off x="5273675" y="-12700"/>
            <a:ext cx="3854450" cy="1177925"/>
          </a:xfrm>
          <a:custGeom>
            <a:avLst/>
            <a:gdLst/>
            <a:ahLst/>
            <a:cxnLst>
              <a:cxn ang="0">
                <a:pos x="2426" y="1"/>
              </a:cxn>
              <a:cxn ang="0">
                <a:pos x="2426" y="464"/>
              </a:cxn>
              <a:cxn ang="0">
                <a:pos x="0" y="0"/>
              </a:cxn>
              <a:cxn ang="0">
                <a:pos x="2426" y="1"/>
              </a:cxn>
            </a:cxnLst>
            <a:rect l="0" t="0" r="r" b="b"/>
            <a:pathLst>
              <a:path w="2426" h="1095">
                <a:moveTo>
                  <a:pt x="2426" y="1"/>
                </a:moveTo>
                <a:cubicBezTo>
                  <a:pt x="2426" y="232"/>
                  <a:pt x="2426" y="464"/>
                  <a:pt x="2426" y="464"/>
                </a:cubicBezTo>
                <a:cubicBezTo>
                  <a:pt x="1216" y="1095"/>
                  <a:pt x="584" y="162"/>
                  <a:pt x="0" y="0"/>
                </a:cubicBezTo>
                <a:cubicBezTo>
                  <a:pt x="0" y="0"/>
                  <a:pt x="1213" y="0"/>
                  <a:pt x="2426" y="1"/>
                </a:cubicBezTo>
                <a:close/>
              </a:path>
            </a:pathLst>
          </a:custGeom>
          <a:gradFill rotWithShape="1"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7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>
                <a:ea typeface="宋体" charset="-122"/>
              </a:defRPr>
            </a:lvl1pPr>
          </a:lstStyle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0">
                <a:ea typeface="宋体" charset="-122"/>
              </a:defRPr>
            </a:lvl1pPr>
          </a:lstStyle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>
                <a:ea typeface="宋体" charset="-122"/>
              </a:defRPr>
            </a:lvl1pPr>
          </a:lstStyle>
          <a:p>
            <a:fld id="{FFB72675-04A3-46C8-9149-70E877076F9F}" type="slidenum">
              <a:rPr lang="en-US" altLang="zh-CN" smtClean="0">
                <a:solidFill>
                  <a:srgbClr val="FFFFFF"/>
                </a:solidFill>
                <a:latin typeface="Arial" charset="0"/>
              </a:rPr>
              <a:pPr/>
              <a:t>‹#›</a:t>
            </a:fld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066" name="Rectangle 42"/>
          <p:cNvSpPr>
            <a:spLocks noChangeArrowheads="1"/>
          </p:cNvSpPr>
          <p:nvPr/>
        </p:nvSpPr>
        <p:spPr bwMode="auto">
          <a:xfrm>
            <a:off x="7315200" y="6477000"/>
            <a:ext cx="17541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1200" i="1" smtClean="0">
                <a:solidFill>
                  <a:srgbClr val="FFFFFF"/>
                </a:solidFill>
                <a:latin typeface="Arial" charset="0"/>
              </a:rPr>
              <a:t>www.themegallery.com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84" name="AutoShape 60"/>
          <p:cNvSpPr>
            <a:spLocks noChangeArrowheads="1"/>
          </p:cNvSpPr>
          <p:nvPr/>
        </p:nvSpPr>
        <p:spPr bwMode="gray">
          <a:xfrm>
            <a:off x="7924800" y="13716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1085" name="AutoShape 61"/>
          <p:cNvSpPr>
            <a:spLocks noChangeArrowheads="1"/>
          </p:cNvSpPr>
          <p:nvPr/>
        </p:nvSpPr>
        <p:spPr bwMode="gray">
          <a:xfrm>
            <a:off x="5410200" y="8382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1086" name="AutoShape 62"/>
          <p:cNvSpPr>
            <a:spLocks noChangeArrowheads="1"/>
          </p:cNvSpPr>
          <p:nvPr/>
        </p:nvSpPr>
        <p:spPr bwMode="gray">
          <a:xfrm>
            <a:off x="8458200" y="12192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1087" name="AutoShape 63"/>
          <p:cNvSpPr>
            <a:spLocks noChangeArrowheads="1"/>
          </p:cNvSpPr>
          <p:nvPr/>
        </p:nvSpPr>
        <p:spPr bwMode="gray">
          <a:xfrm>
            <a:off x="7543800" y="10668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1088" name="AutoShape 64"/>
          <p:cNvSpPr>
            <a:spLocks noChangeArrowheads="1"/>
          </p:cNvSpPr>
          <p:nvPr/>
        </p:nvSpPr>
        <p:spPr bwMode="gray">
          <a:xfrm>
            <a:off x="6096000" y="9906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1089" name="AutoShape 65"/>
          <p:cNvSpPr>
            <a:spLocks noChangeArrowheads="1"/>
          </p:cNvSpPr>
          <p:nvPr/>
        </p:nvSpPr>
        <p:spPr bwMode="gray">
          <a:xfrm>
            <a:off x="8839200" y="12954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1090" name="AutoShape 66"/>
          <p:cNvSpPr>
            <a:spLocks noChangeArrowheads="1"/>
          </p:cNvSpPr>
          <p:nvPr/>
        </p:nvSpPr>
        <p:spPr bwMode="gray">
          <a:xfrm>
            <a:off x="8763000" y="9144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1091" name="AutoShape 67"/>
          <p:cNvSpPr>
            <a:spLocks noChangeArrowheads="1"/>
          </p:cNvSpPr>
          <p:nvPr/>
        </p:nvSpPr>
        <p:spPr bwMode="gray">
          <a:xfrm>
            <a:off x="8305800" y="9906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1092" name="AutoShape 68"/>
          <p:cNvSpPr>
            <a:spLocks noChangeArrowheads="1"/>
          </p:cNvSpPr>
          <p:nvPr/>
        </p:nvSpPr>
        <p:spPr bwMode="gray">
          <a:xfrm>
            <a:off x="7086600" y="1066800"/>
            <a:ext cx="155575" cy="155575"/>
          </a:xfrm>
          <a:prstGeom prst="star4">
            <a:avLst>
              <a:gd name="adj" fmla="val 12500"/>
            </a:avLst>
          </a:prstGeom>
          <a:solidFill>
            <a:schemeClr val="tx2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pic>
        <p:nvPicPr>
          <p:cNvPr id="1095" name="Picture 71" descr="07"/>
          <p:cNvPicPr>
            <a:picLocks noChangeAspect="1" noChangeArrowheads="1"/>
          </p:cNvPicPr>
          <p:nvPr/>
        </p:nvPicPr>
        <p:blipFill>
          <a:blip r:embed="rId16" cstate="email"/>
          <a:srcRect/>
          <a:stretch>
            <a:fillRect/>
          </a:stretch>
        </p:blipFill>
        <p:spPr bwMode="hidden">
          <a:xfrm>
            <a:off x="7696200" y="0"/>
            <a:ext cx="1600200" cy="1600200"/>
          </a:xfrm>
          <a:prstGeom prst="rect">
            <a:avLst/>
          </a:prstGeom>
          <a:noFill/>
        </p:spPr>
      </p:pic>
      <p:pic>
        <p:nvPicPr>
          <p:cNvPr id="1096" name="Picture 72" descr="03"/>
          <p:cNvPicPr>
            <a:picLocks noChangeAspect="1" noChangeArrowheads="1"/>
          </p:cNvPicPr>
          <p:nvPr/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7162800" y="76200"/>
            <a:ext cx="1227138" cy="1600200"/>
          </a:xfrm>
          <a:prstGeom prst="rect">
            <a:avLst/>
          </a:prstGeom>
          <a:noFill/>
        </p:spPr>
      </p:pic>
      <p:sp>
        <p:nvSpPr>
          <p:cNvPr id="1093" name="Rectangle 6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6934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72675-04A3-46C8-9149-70E877076F9F}" type="slidenum">
              <a:rPr lang="en-US" altLang="zh-CN" smtClean="0">
                <a:solidFill>
                  <a:srgbClr val="FFFFFF"/>
                </a:solidFill>
                <a:latin typeface="Arial" charset="0"/>
              </a:rPr>
              <a:pPr/>
              <a:t>‹#›</a:t>
            </a:fld>
            <a:endParaRPr lang="en-US" altLang="zh-CN" smtClean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" name="Picture 8" descr="PPT模板-英文原版内页"/>
          <p:cNvPicPr>
            <a:picLocks noChangeAspect="1" noChangeArrowheads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1588" y="9525"/>
            <a:ext cx="9140825" cy="68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6804025" y="730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E1423214-42E0-4DFA-AE34-4CB0BB041BE8}" type="slidenum">
              <a:rPr kumimoji="1" lang="en-US" altLang="zh-CN" sz="2400" b="1">
                <a:latin typeface="Arial" pitchFamily="34" charset="0"/>
                <a:ea typeface="宋体" pitchFamily="2" charset="-122"/>
              </a:rPr>
              <a:pPr algn="r">
                <a:defRPr/>
              </a:pPr>
              <a:t>‹#›</a:t>
            </a:fld>
            <a:endParaRPr kumimoji="1" lang="en-US" altLang="zh-CN" sz="2400" b="1" dirty="0">
              <a:latin typeface="Arial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image" Target="../media/image20.emf"/><Relationship Id="rId9" Type="http://schemas.openxmlformats.org/officeDocument/2006/relationships/image" Target="../media/image25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3" Type="http://schemas.openxmlformats.org/officeDocument/2006/relationships/image" Target="../media/image28.png"/><Relationship Id="rId7" Type="http://schemas.openxmlformats.org/officeDocument/2006/relationships/slide" Target="slide108.xml"/><Relationship Id="rId12" Type="http://schemas.openxmlformats.org/officeDocument/2006/relationships/slide" Target="slide101.xml"/><Relationship Id="rId2" Type="http://schemas.openxmlformats.org/officeDocument/2006/relationships/slide" Target="slide104.xml"/><Relationship Id="rId1" Type="http://schemas.openxmlformats.org/officeDocument/2006/relationships/slideLayout" Target="../slideLayouts/slideLayout21.xml"/><Relationship Id="rId6" Type="http://schemas.openxmlformats.org/officeDocument/2006/relationships/slide" Target="slide107.xml"/><Relationship Id="rId11" Type="http://schemas.openxmlformats.org/officeDocument/2006/relationships/slide" Target="slide103.xml"/><Relationship Id="rId5" Type="http://schemas.openxmlformats.org/officeDocument/2006/relationships/slide" Target="slide106.xml"/><Relationship Id="rId10" Type="http://schemas.openxmlformats.org/officeDocument/2006/relationships/slide" Target="slide102.xml"/><Relationship Id="rId4" Type="http://schemas.openxmlformats.org/officeDocument/2006/relationships/slide" Target="slide105.xml"/><Relationship Id="rId9" Type="http://schemas.openxmlformats.org/officeDocument/2006/relationships/slide" Target="slide11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100.xml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100.xml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100.xml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1.xml"/><Relationship Id="rId4" Type="http://schemas.openxmlformats.org/officeDocument/2006/relationships/slide" Target="slide10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100.xml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100.xml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100.xml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100.xml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100.xml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11.xml"/><Relationship Id="rId1" Type="http://schemas.openxmlformats.org/officeDocument/2006/relationships/slideLayout" Target="../slideLayouts/slideLayout2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100.xml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7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28.png"/><Relationship Id="rId7" Type="http://schemas.openxmlformats.org/officeDocument/2006/relationships/slide" Target="slide22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1.xml"/><Relationship Id="rId6" Type="http://schemas.openxmlformats.org/officeDocument/2006/relationships/slide" Target="slide21.xml"/><Relationship Id="rId5" Type="http://schemas.openxmlformats.org/officeDocument/2006/relationships/slide" Target="slide19.xml"/><Relationship Id="rId4" Type="http://schemas.openxmlformats.org/officeDocument/2006/relationships/slide" Target="slide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28.png"/><Relationship Id="rId7" Type="http://schemas.openxmlformats.org/officeDocument/2006/relationships/slide" Target="slide22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1.xml"/><Relationship Id="rId6" Type="http://schemas.openxmlformats.org/officeDocument/2006/relationships/slide" Target="slide21.xml"/><Relationship Id="rId5" Type="http://schemas.openxmlformats.org/officeDocument/2006/relationships/slide" Target="slide20.xml"/><Relationship Id="rId4" Type="http://schemas.openxmlformats.org/officeDocument/2006/relationships/slide" Target="slide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35.xml"/><Relationship Id="rId3" Type="http://schemas.openxmlformats.org/officeDocument/2006/relationships/slide" Target="slide26.xml"/><Relationship Id="rId7" Type="http://schemas.openxmlformats.org/officeDocument/2006/relationships/slide" Target="slide29.xml"/><Relationship Id="rId12" Type="http://schemas.openxmlformats.org/officeDocument/2006/relationships/slide" Target="slide34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1.xml"/><Relationship Id="rId6" Type="http://schemas.openxmlformats.org/officeDocument/2006/relationships/slide" Target="slide28.xml"/><Relationship Id="rId11" Type="http://schemas.openxmlformats.org/officeDocument/2006/relationships/slide" Target="slide33.xml"/><Relationship Id="rId5" Type="http://schemas.openxmlformats.org/officeDocument/2006/relationships/slide" Target="slide27.xml"/><Relationship Id="rId10" Type="http://schemas.openxmlformats.org/officeDocument/2006/relationships/slide" Target="slide32.xml"/><Relationship Id="rId4" Type="http://schemas.openxmlformats.org/officeDocument/2006/relationships/image" Target="../media/image28.png"/><Relationship Id="rId9" Type="http://schemas.openxmlformats.org/officeDocument/2006/relationships/slide" Target="slide31.xml"/><Relationship Id="rId14" Type="http://schemas.openxmlformats.org/officeDocument/2006/relationships/slide" Target="slide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slide" Target="slide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6.xml"/><Relationship Id="rId5" Type="http://schemas.openxmlformats.org/officeDocument/2006/relationships/slide" Target="slide13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6.xml"/><Relationship Id="rId6" Type="http://schemas.openxmlformats.org/officeDocument/2006/relationships/slide" Target="slide1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5" Type="http://schemas.openxmlformats.org/officeDocument/2006/relationships/slide" Target="slide13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diagramData" Target="../diagrams/data1.xml"/><Relationship Id="rId5" Type="http://schemas.openxmlformats.org/officeDocument/2006/relationships/image" Target="../media/image9.emf"/><Relationship Id="rId10" Type="http://schemas.microsoft.com/office/2007/relationships/diagramDrawing" Target="../diagrams/drawing1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6.xml"/><Relationship Id="rId4" Type="http://schemas.openxmlformats.org/officeDocument/2006/relationships/slide" Target="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6.xml"/><Relationship Id="rId4" Type="http://schemas.openxmlformats.org/officeDocument/2006/relationships/slide" Target="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zhidao.baidu.com/search?word=%E6%9E%97%E5%BE%BD%E5%9B%A0&amp;fr=qb_search_exp&amp;ie=utf8" TargetMode="External"/><Relationship Id="rId13" Type="http://schemas.openxmlformats.org/officeDocument/2006/relationships/hyperlink" Target="http://zhidao.baidu.com/search?word=%E6%A2%81%E6%80%9D%E6%88%90%E6%9E%97%E5%BE%BD%E5%9B%A0&amp;fr=qb_search_exp&amp;ie=utf8" TargetMode="External"/><Relationship Id="rId18" Type="http://schemas.openxmlformats.org/officeDocument/2006/relationships/hyperlink" Target="http://zhidao.baidu.com/search?word=%E5%8C%97%E4%BA%AC%E9%A5%AD%E5%BA%97&amp;fr=qb_search_exp&amp;ie=utf8" TargetMode="External"/><Relationship Id="rId3" Type="http://schemas.openxmlformats.org/officeDocument/2006/relationships/hyperlink" Target="http://zhidao.baidu.com/search?word=%E9%87%91%E5%B2%B3%E9%9C%96&amp;fr=qb_search_exp&amp;ie=utf8" TargetMode="External"/><Relationship Id="rId7" Type="http://schemas.openxmlformats.org/officeDocument/2006/relationships/hyperlink" Target="http://zhidao.baidu.com/search?word=%E4%BA%8E%E6%B8%85%E5%8D%8E&amp;fr=qb_search_exp&amp;ie=utf8" TargetMode="External"/><Relationship Id="rId12" Type="http://schemas.openxmlformats.org/officeDocument/2006/relationships/hyperlink" Target="http://zhidao.baidu.com/search?word=%E5%BF%83%E7%81%B5%E6%B2%9F%E9%80%9A&amp;fr=qb_search_exp&amp;ie=utf8" TargetMode="External"/><Relationship Id="rId17" Type="http://schemas.openxmlformats.org/officeDocument/2006/relationships/hyperlink" Target="http://zhidao.baidu.com/search?word=%E6%9E%97%E6%B4%99&amp;fr=qb_search_exp&amp;ie=utf8" TargetMode="External"/><Relationship Id="rId2" Type="http://schemas.openxmlformats.org/officeDocument/2006/relationships/image" Target="../media/image68.png"/><Relationship Id="rId16" Type="http://schemas.openxmlformats.org/officeDocument/2006/relationships/hyperlink" Target="http://zhidao.baidu.com/search?word=%E6%B0%B8%E8%BF%9C%E5%B9%B8&amp;fr=qb_search_exp&amp;ie=utf8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zhidao.baidu.com/search?word=1914%E5%B9%B4&amp;fr=qb_search_exp&amp;ie=utf8" TargetMode="External"/><Relationship Id="rId11" Type="http://schemas.openxmlformats.org/officeDocument/2006/relationships/hyperlink" Target="http://zhidao.baidu.com/search?word=%E5%B2%B3%E9%9C%96&amp;fr=qb_search_exp&amp;ie=utf8" TargetMode="External"/><Relationship Id="rId5" Type="http://schemas.openxmlformats.org/officeDocument/2006/relationships/hyperlink" Target="http://zhidao.baidu.com/search?word=%E9%80%BB%E8%BE%91%E5%AD%A6%E5%AE%B6&amp;fr=qb_search_exp&amp;ie=utf8" TargetMode="External"/><Relationship Id="rId15" Type="http://schemas.openxmlformats.org/officeDocument/2006/relationships/hyperlink" Target="http://zhidao.baidu.com/search?word=1931%E5%B9%B4&amp;fr=qb_search_exp&amp;ie=utf8" TargetMode="External"/><Relationship Id="rId10" Type="http://schemas.openxmlformats.org/officeDocument/2006/relationships/hyperlink" Target="http://zhidao.baidu.com/search?word=%E6%A2%81%E5%AE%B6&amp;fr=qb_search_exp&amp;ie=utf8" TargetMode="External"/><Relationship Id="rId19" Type="http://schemas.openxmlformats.org/officeDocument/2006/relationships/image" Target="../media/image69.png"/><Relationship Id="rId4" Type="http://schemas.openxmlformats.org/officeDocument/2006/relationships/hyperlink" Target="http://zhidao.baidu.com/search?word=%E5%93%B2%E5%AD%A6%E5%AE%B6&amp;fr=qb_search_exp&amp;ie=utf8" TargetMode="External"/><Relationship Id="rId9" Type="http://schemas.openxmlformats.org/officeDocument/2006/relationships/hyperlink" Target="http://zhidao.baidu.com/search?word=%E6%A2%81%E6%80%9D%E6%88%90&amp;fr=qb_search_exp&amp;ie=utf8" TargetMode="External"/><Relationship Id="rId14" Type="http://schemas.openxmlformats.org/officeDocument/2006/relationships/hyperlink" Target="http://zhidao.baidu.com/search?word=%E8%87%AA%E5%A7%8B%E8%87%B3%E7%BB%88&amp;fr=qb_search_exp&amp;ie=utf8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11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13" Type="http://schemas.openxmlformats.org/officeDocument/2006/relationships/slide" Target="slide46.xml"/><Relationship Id="rId18" Type="http://schemas.openxmlformats.org/officeDocument/2006/relationships/slide" Target="slide4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slide" Target="slide42.xml"/><Relationship Id="rId17" Type="http://schemas.openxmlformats.org/officeDocument/2006/relationships/slide" Target="slide45.xml"/><Relationship Id="rId2" Type="http://schemas.openxmlformats.org/officeDocument/2006/relationships/notesSlide" Target="../notesSlides/notesSlide4.xml"/><Relationship Id="rId16" Type="http://schemas.openxmlformats.org/officeDocument/2006/relationships/slide" Target="slide50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2.xml"/><Relationship Id="rId11" Type="http://schemas.openxmlformats.org/officeDocument/2006/relationships/slide" Target="slide44.xml"/><Relationship Id="rId5" Type="http://schemas.openxmlformats.org/officeDocument/2006/relationships/diagramQuickStyle" Target="../diagrams/quickStyle2.xml"/><Relationship Id="rId15" Type="http://schemas.openxmlformats.org/officeDocument/2006/relationships/slide" Target="slide49.xml"/><Relationship Id="rId10" Type="http://schemas.openxmlformats.org/officeDocument/2006/relationships/slide" Target="slide47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8.png"/><Relationship Id="rId14" Type="http://schemas.openxmlformats.org/officeDocument/2006/relationships/slide" Target="slide4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1.xml"/><Relationship Id="rId4" Type="http://schemas.openxmlformats.org/officeDocument/2006/relationships/slide" Target="slide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slide" Target="slide57.xml"/><Relationship Id="rId18" Type="http://schemas.openxmlformats.org/officeDocument/2006/relationships/slide" Target="slide5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slide" Target="slide56.xml"/><Relationship Id="rId17" Type="http://schemas.openxmlformats.org/officeDocument/2006/relationships/slide" Target="slide61.xml"/><Relationship Id="rId2" Type="http://schemas.openxmlformats.org/officeDocument/2006/relationships/notesSlide" Target="../notesSlides/notesSlide5.xml"/><Relationship Id="rId16" Type="http://schemas.openxmlformats.org/officeDocument/2006/relationships/slide" Target="slide60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3.xml"/><Relationship Id="rId11" Type="http://schemas.openxmlformats.org/officeDocument/2006/relationships/slide" Target="slide55.xml"/><Relationship Id="rId5" Type="http://schemas.openxmlformats.org/officeDocument/2006/relationships/diagramQuickStyle" Target="../diagrams/quickStyle3.xml"/><Relationship Id="rId15" Type="http://schemas.openxmlformats.org/officeDocument/2006/relationships/slide" Target="slide59.xml"/><Relationship Id="rId10" Type="http://schemas.openxmlformats.org/officeDocument/2006/relationships/slide" Target="slide5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8.png"/><Relationship Id="rId14" Type="http://schemas.openxmlformats.org/officeDocument/2006/relationships/slide" Target="slide5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1.xml"/><Relationship Id="rId4" Type="http://schemas.openxmlformats.org/officeDocument/2006/relationships/slide" Target="slide5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13" Type="http://schemas.openxmlformats.org/officeDocument/2006/relationships/slide" Target="slide76.xml"/><Relationship Id="rId3" Type="http://schemas.openxmlformats.org/officeDocument/2006/relationships/image" Target="../media/image28.png"/><Relationship Id="rId7" Type="http://schemas.openxmlformats.org/officeDocument/2006/relationships/slide" Target="slide70.xml"/><Relationship Id="rId12" Type="http://schemas.openxmlformats.org/officeDocument/2006/relationships/slide" Target="slide75.xml"/><Relationship Id="rId2" Type="http://schemas.openxmlformats.org/officeDocument/2006/relationships/slide" Target="slide66.xml"/><Relationship Id="rId16" Type="http://schemas.openxmlformats.org/officeDocument/2006/relationships/slide" Target="slide79.xml"/><Relationship Id="rId1" Type="http://schemas.openxmlformats.org/officeDocument/2006/relationships/slideLayout" Target="../slideLayouts/slideLayout21.xml"/><Relationship Id="rId6" Type="http://schemas.openxmlformats.org/officeDocument/2006/relationships/slide" Target="slide69.xml"/><Relationship Id="rId11" Type="http://schemas.openxmlformats.org/officeDocument/2006/relationships/slide" Target="slide74.xml"/><Relationship Id="rId5" Type="http://schemas.openxmlformats.org/officeDocument/2006/relationships/slide" Target="slide68.xml"/><Relationship Id="rId15" Type="http://schemas.openxmlformats.org/officeDocument/2006/relationships/slide" Target="slide78.xml"/><Relationship Id="rId10" Type="http://schemas.openxmlformats.org/officeDocument/2006/relationships/slide" Target="slide73.xml"/><Relationship Id="rId4" Type="http://schemas.openxmlformats.org/officeDocument/2006/relationships/slide" Target="slide67.xml"/><Relationship Id="rId9" Type="http://schemas.openxmlformats.org/officeDocument/2006/relationships/slide" Target="slide72.xml"/><Relationship Id="rId14" Type="http://schemas.openxmlformats.org/officeDocument/2006/relationships/slide" Target="slide7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1.xml"/><Relationship Id="rId4" Type="http://schemas.openxmlformats.org/officeDocument/2006/relationships/slide" Target="slide6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1.xml"/><Relationship Id="rId4" Type="http://schemas.openxmlformats.org/officeDocument/2006/relationships/slide" Target="slide6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1.xml"/><Relationship Id="rId5" Type="http://schemas.openxmlformats.org/officeDocument/2006/relationships/slide" Target="slide65.xml"/><Relationship Id="rId4" Type="http://schemas.openxmlformats.org/officeDocument/2006/relationships/image" Target="../media/image108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1.xml"/><Relationship Id="rId4" Type="http://schemas.openxmlformats.org/officeDocument/2006/relationships/slide" Target="slide6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1.xml"/><Relationship Id="rId4" Type="http://schemas.openxmlformats.org/officeDocument/2006/relationships/slide" Target="slide6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1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1.xml"/><Relationship Id="rId4" Type="http://schemas.openxmlformats.org/officeDocument/2006/relationships/slide" Target="slide1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13" Type="http://schemas.openxmlformats.org/officeDocument/2006/relationships/slide" Target="slide91.xml"/><Relationship Id="rId3" Type="http://schemas.openxmlformats.org/officeDocument/2006/relationships/image" Target="../media/image28.png"/><Relationship Id="rId7" Type="http://schemas.openxmlformats.org/officeDocument/2006/relationships/slide" Target="slide85.xml"/><Relationship Id="rId12" Type="http://schemas.openxmlformats.org/officeDocument/2006/relationships/slide" Target="slide90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21.xml"/><Relationship Id="rId6" Type="http://schemas.openxmlformats.org/officeDocument/2006/relationships/slide" Target="slide84.xml"/><Relationship Id="rId11" Type="http://schemas.openxmlformats.org/officeDocument/2006/relationships/slide" Target="slide89.xml"/><Relationship Id="rId5" Type="http://schemas.openxmlformats.org/officeDocument/2006/relationships/slide" Target="slide82.xml"/><Relationship Id="rId10" Type="http://schemas.openxmlformats.org/officeDocument/2006/relationships/slide" Target="slide88.xml"/><Relationship Id="rId4" Type="http://schemas.openxmlformats.org/officeDocument/2006/relationships/slide" Target="slide83.xml"/><Relationship Id="rId9" Type="http://schemas.openxmlformats.org/officeDocument/2006/relationships/slide" Target="slide8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112.xml"/><Relationship Id="rId1" Type="http://schemas.openxmlformats.org/officeDocument/2006/relationships/slideLayout" Target="../slideLayouts/slideLayout2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slide" Target="slide93.xml"/><Relationship Id="rId7" Type="http://schemas.openxmlformats.org/officeDocument/2006/relationships/slide" Target="slide9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slide" Target="slide95.xml"/><Relationship Id="rId5" Type="http://schemas.openxmlformats.org/officeDocument/2006/relationships/slide" Target="slide94.xml"/><Relationship Id="rId10" Type="http://schemas.openxmlformats.org/officeDocument/2006/relationships/slide" Target="slide99.xml"/><Relationship Id="rId4" Type="http://schemas.openxmlformats.org/officeDocument/2006/relationships/image" Target="../media/image28.png"/><Relationship Id="rId9" Type="http://schemas.openxmlformats.org/officeDocument/2006/relationships/slide" Target="slide9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1.xml"/><Relationship Id="rId4" Type="http://schemas.openxmlformats.org/officeDocument/2006/relationships/slide" Target="slide9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1.xml"/><Relationship Id="rId4" Type="http://schemas.openxmlformats.org/officeDocument/2006/relationships/slide" Target="slide9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1.xml"/><Relationship Id="rId5" Type="http://schemas.openxmlformats.org/officeDocument/2006/relationships/slide" Target="slide92.xml"/><Relationship Id="rId4" Type="http://schemas.openxmlformats.org/officeDocument/2006/relationships/image" Target="../media/image13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1.xml"/><Relationship Id="rId4" Type="http://schemas.openxmlformats.org/officeDocument/2006/relationships/slide" Target="slide9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1.xml"/><Relationship Id="rId4" Type="http://schemas.openxmlformats.org/officeDocument/2006/relationships/slide" Target="slide9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lucy.zhong\Desktop\图片1.pn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0"/>
            <a:ext cx="9164339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785918" y="2857496"/>
            <a:ext cx="6357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TV</a:t>
            </a:r>
            <a:r>
              <a:rPr lang="zh-CN" altLang="en-US" sz="40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简介与生产流程介绍</a:t>
            </a:r>
            <a:endParaRPr lang="zh-CN" altLang="en-US" sz="4000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4953000" y="4795854"/>
            <a:ext cx="3276600" cy="990600"/>
          </a:xfrm>
          <a:prstGeom prst="rect">
            <a:avLst/>
          </a:prstGeom>
        </p:spPr>
        <p:txBody>
          <a:bodyPr/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2000" kern="0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2" charset="-122"/>
                <a:cs typeface="Arial" pitchFamily="34" charset="0"/>
              </a:rPr>
              <a:t>    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itchFamily="34" charset="0"/>
                <a:ea typeface="黑体" pitchFamily="2" charset="-122"/>
                <a:cs typeface="Arial" pitchFamily="34" charset="0"/>
              </a:rPr>
              <a:t>From: </a:t>
            </a:r>
            <a:r>
              <a:rPr kumimoji="0" lang="en-US" altLang="zh-CN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itchFamily="34" charset="0"/>
                <a:ea typeface="黑体" pitchFamily="2" charset="-122"/>
                <a:cs typeface="Arial" pitchFamily="34" charset="0"/>
              </a:rPr>
              <a:t>Yingnian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itchFamily="34" charset="0"/>
                <a:ea typeface="黑体" pitchFamily="2" charset="-122"/>
                <a:cs typeface="Arial" pitchFamily="34" charset="0"/>
              </a:rPr>
              <a:t>. Xing                                      Date:  </a:t>
            </a:r>
            <a:r>
              <a:rPr lang="en-US" altLang="zh-CN" sz="2000" kern="0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2" charset="-122"/>
                <a:cs typeface="Arial" pitchFamily="34" charset="0"/>
              </a:rPr>
              <a:t>Jun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itchFamily="34" charset="0"/>
                <a:ea typeface="黑体" pitchFamily="2" charset="-122"/>
                <a:cs typeface="Arial" pitchFamily="34" charset="0"/>
              </a:rPr>
              <a:t>-26-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itchFamily="34" charset="0"/>
                <a:ea typeface="黑体" pitchFamily="2" charset="-122"/>
                <a:cs typeface="Arial" pitchFamily="34" charset="0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itchFamily="34" charset="0"/>
                <a:ea typeface="黑体" pitchFamily="2" charset="-122"/>
                <a:cs typeface="Arial" pitchFamily="34" charset="0"/>
              </a:rPr>
              <a:t>2014’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38136"/>
            <a:ext cx="6934200" cy="990600"/>
          </a:xfrm>
        </p:spPr>
        <p:txBody>
          <a:bodyPr/>
          <a:lstStyle/>
          <a:p>
            <a:r>
              <a:rPr lang="en-US" altLang="zh-CN" dirty="0" smtClean="0">
                <a:ea typeface="宋体" charset="-122"/>
              </a:rPr>
              <a:t>TV</a:t>
            </a:r>
            <a:r>
              <a:rPr lang="zh-CN" altLang="en-US" dirty="0" smtClean="0">
                <a:ea typeface="宋体" charset="-122"/>
              </a:rPr>
              <a:t>生产车间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5483" name="Freeform 123"/>
          <p:cNvSpPr>
            <a:spLocks/>
          </p:cNvSpPr>
          <p:nvPr/>
        </p:nvSpPr>
        <p:spPr bwMode="gray">
          <a:xfrm>
            <a:off x="0" y="2622550"/>
            <a:ext cx="8435975" cy="4311650"/>
          </a:xfrm>
          <a:custGeom>
            <a:avLst/>
            <a:gdLst/>
            <a:ahLst/>
            <a:cxnLst>
              <a:cxn ang="0">
                <a:pos x="0" y="2387"/>
              </a:cxn>
              <a:cxn ang="0">
                <a:pos x="0" y="2668"/>
              </a:cxn>
              <a:cxn ang="0">
                <a:pos x="5218" y="220"/>
              </a:cxn>
              <a:cxn ang="0">
                <a:pos x="4011" y="0"/>
              </a:cxn>
              <a:cxn ang="0">
                <a:pos x="0" y="2387"/>
              </a:cxn>
            </a:cxnLst>
            <a:rect l="0" t="0" r="r" b="b"/>
            <a:pathLst>
              <a:path w="5218" h="2716">
                <a:moveTo>
                  <a:pt x="0" y="2387"/>
                </a:moveTo>
                <a:cubicBezTo>
                  <a:pt x="0" y="2527"/>
                  <a:pt x="0" y="2668"/>
                  <a:pt x="0" y="2668"/>
                </a:cubicBezTo>
                <a:cubicBezTo>
                  <a:pt x="2256" y="2716"/>
                  <a:pt x="4539" y="1996"/>
                  <a:pt x="5218" y="220"/>
                </a:cubicBezTo>
                <a:lnTo>
                  <a:pt x="4011" y="0"/>
                </a:lnTo>
                <a:cubicBezTo>
                  <a:pt x="3333" y="2003"/>
                  <a:pt x="638" y="2311"/>
                  <a:pt x="0" y="2387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grpSp>
        <p:nvGrpSpPr>
          <p:cNvPr id="4" name="Group 130"/>
          <p:cNvGrpSpPr>
            <a:grpSpLocks/>
          </p:cNvGrpSpPr>
          <p:nvPr/>
        </p:nvGrpSpPr>
        <p:grpSpPr bwMode="auto">
          <a:xfrm>
            <a:off x="3263900" y="5213350"/>
            <a:ext cx="1079500" cy="1079500"/>
            <a:chOff x="819" y="1243"/>
            <a:chExt cx="454" cy="518"/>
          </a:xfrm>
        </p:grpSpPr>
        <p:grpSp>
          <p:nvGrpSpPr>
            <p:cNvPr id="5" name="Group 131"/>
            <p:cNvGrpSpPr>
              <a:grpSpLocks/>
            </p:cNvGrpSpPr>
            <p:nvPr/>
          </p:nvGrpSpPr>
          <p:grpSpPr bwMode="auto">
            <a:xfrm>
              <a:off x="819" y="1243"/>
              <a:ext cx="454" cy="518"/>
              <a:chOff x="192" y="1917"/>
              <a:chExt cx="1042" cy="1102"/>
            </a:xfrm>
          </p:grpSpPr>
          <p:pic>
            <p:nvPicPr>
              <p:cNvPr id="15492" name="Picture 132" descr="light_shadow"/>
              <p:cNvPicPr>
                <a:picLocks noChangeAspect="1" noChangeArrowheads="1"/>
              </p:cNvPicPr>
              <p:nvPr/>
            </p:nvPicPr>
            <p:blipFill>
              <a:blip r:embed="rId2" cstate="email">
                <a:lum bright="-78000" contrast="-78000"/>
              </a:blip>
              <a:srcRect/>
              <a:stretch>
                <a:fillRect/>
              </a:stretch>
            </p:blipFill>
            <p:spPr bwMode="gray">
              <a:xfrm>
                <a:off x="291" y="2781"/>
                <a:ext cx="858" cy="238"/>
              </a:xfrm>
              <a:prstGeom prst="rect">
                <a:avLst/>
              </a:prstGeom>
              <a:noFill/>
            </p:spPr>
          </p:pic>
          <p:pic>
            <p:nvPicPr>
              <p:cNvPr id="15493" name="Picture 133" descr="circuler_1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gray">
              <a:xfrm>
                <a:off x="192" y="1917"/>
                <a:ext cx="1042" cy="1016"/>
              </a:xfrm>
              <a:prstGeom prst="rect">
                <a:avLst/>
              </a:prstGeom>
              <a:noFill/>
            </p:spPr>
          </p:pic>
          <p:sp>
            <p:nvSpPr>
              <p:cNvPr id="15494" name="Oval 134"/>
              <p:cNvSpPr>
                <a:spLocks noChangeArrowheads="1"/>
              </p:cNvSpPr>
              <p:nvPr/>
            </p:nvSpPr>
            <p:spPr bwMode="gray">
              <a:xfrm>
                <a:off x="192" y="1917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alpha val="55000"/>
                    </a:schemeClr>
                  </a:gs>
                  <a:gs pos="50000">
                    <a:schemeClr val="accent2">
                      <a:gamma/>
                      <a:shade val="46275"/>
                      <a:invGamma/>
                      <a:alpha val="89999"/>
                    </a:schemeClr>
                  </a:gs>
                  <a:gs pos="100000">
                    <a:schemeClr val="accent2">
                      <a:alpha val="5500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800" i="1" smtClean="0">
                  <a:solidFill>
                    <a:srgbClr val="FFFFFF"/>
                  </a:solidFill>
                  <a:latin typeface="Arial" charset="0"/>
                  <a:ea typeface="+mn-ea"/>
                </a:endParaRPr>
              </a:p>
            </p:txBody>
          </p:sp>
        </p:grpSp>
        <p:pic>
          <p:nvPicPr>
            <p:cNvPr id="15495" name="Picture 135" descr="Picture2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gray">
            <a:xfrm>
              <a:off x="864" y="1248"/>
              <a:ext cx="359" cy="169"/>
            </a:xfrm>
            <a:prstGeom prst="rect">
              <a:avLst/>
            </a:prstGeom>
            <a:noFill/>
          </p:spPr>
        </p:pic>
      </p:grpSp>
      <p:grpSp>
        <p:nvGrpSpPr>
          <p:cNvPr id="6" name="Group 136"/>
          <p:cNvGrpSpPr>
            <a:grpSpLocks/>
          </p:cNvGrpSpPr>
          <p:nvPr/>
        </p:nvGrpSpPr>
        <p:grpSpPr bwMode="auto">
          <a:xfrm>
            <a:off x="4876800" y="3994150"/>
            <a:ext cx="1562100" cy="1600200"/>
            <a:chOff x="819" y="1243"/>
            <a:chExt cx="454" cy="518"/>
          </a:xfrm>
        </p:grpSpPr>
        <p:grpSp>
          <p:nvGrpSpPr>
            <p:cNvPr id="7" name="Group 137"/>
            <p:cNvGrpSpPr>
              <a:grpSpLocks/>
            </p:cNvGrpSpPr>
            <p:nvPr/>
          </p:nvGrpSpPr>
          <p:grpSpPr bwMode="auto">
            <a:xfrm>
              <a:off x="819" y="1243"/>
              <a:ext cx="454" cy="518"/>
              <a:chOff x="192" y="1917"/>
              <a:chExt cx="1042" cy="1102"/>
            </a:xfrm>
          </p:grpSpPr>
          <p:pic>
            <p:nvPicPr>
              <p:cNvPr id="15498" name="Picture 138" descr="light_shadow"/>
              <p:cNvPicPr>
                <a:picLocks noChangeAspect="1" noChangeArrowheads="1"/>
              </p:cNvPicPr>
              <p:nvPr/>
            </p:nvPicPr>
            <p:blipFill>
              <a:blip r:embed="rId5" cstate="email">
                <a:lum bright="-78000" contrast="-78000"/>
              </a:blip>
              <a:srcRect/>
              <a:stretch>
                <a:fillRect/>
              </a:stretch>
            </p:blipFill>
            <p:spPr bwMode="gray">
              <a:xfrm>
                <a:off x="291" y="2781"/>
                <a:ext cx="858" cy="238"/>
              </a:xfrm>
              <a:prstGeom prst="rect">
                <a:avLst/>
              </a:prstGeom>
              <a:noFill/>
            </p:spPr>
          </p:pic>
          <p:pic>
            <p:nvPicPr>
              <p:cNvPr id="15499" name="Picture 139" descr="circuler_1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gray">
              <a:xfrm>
                <a:off x="192" y="1917"/>
                <a:ext cx="1042" cy="1016"/>
              </a:xfrm>
              <a:prstGeom prst="rect">
                <a:avLst/>
              </a:prstGeom>
              <a:noFill/>
            </p:spPr>
          </p:pic>
          <p:sp>
            <p:nvSpPr>
              <p:cNvPr id="15500" name="Oval 140"/>
              <p:cNvSpPr>
                <a:spLocks noChangeArrowheads="1"/>
              </p:cNvSpPr>
              <p:nvPr/>
            </p:nvSpPr>
            <p:spPr bwMode="gray">
              <a:xfrm>
                <a:off x="192" y="1917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alpha val="55000"/>
                    </a:schemeClr>
                  </a:gs>
                  <a:gs pos="50000">
                    <a:schemeClr val="accent1">
                      <a:gamma/>
                      <a:shade val="46275"/>
                      <a:invGamma/>
                      <a:alpha val="89999"/>
                    </a:schemeClr>
                  </a:gs>
                  <a:gs pos="100000">
                    <a:schemeClr val="accent1">
                      <a:alpha val="5500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800" i="1" smtClean="0">
                  <a:solidFill>
                    <a:srgbClr val="FFFFFF"/>
                  </a:solidFill>
                  <a:latin typeface="Arial" charset="0"/>
                  <a:ea typeface="+mn-ea"/>
                </a:endParaRPr>
              </a:p>
            </p:txBody>
          </p:sp>
        </p:grpSp>
        <p:pic>
          <p:nvPicPr>
            <p:cNvPr id="15501" name="Picture 141" descr="Picture2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gray">
            <a:xfrm>
              <a:off x="864" y="1248"/>
              <a:ext cx="359" cy="169"/>
            </a:xfrm>
            <a:prstGeom prst="rect">
              <a:avLst/>
            </a:prstGeom>
            <a:noFill/>
          </p:spPr>
        </p:pic>
      </p:grpSp>
      <p:grpSp>
        <p:nvGrpSpPr>
          <p:cNvPr id="8" name="Group 142"/>
          <p:cNvGrpSpPr>
            <a:grpSpLocks/>
          </p:cNvGrpSpPr>
          <p:nvPr/>
        </p:nvGrpSpPr>
        <p:grpSpPr bwMode="auto">
          <a:xfrm>
            <a:off x="6324600" y="1631950"/>
            <a:ext cx="2279650" cy="2362200"/>
            <a:chOff x="819" y="1243"/>
            <a:chExt cx="454" cy="518"/>
          </a:xfrm>
        </p:grpSpPr>
        <p:grpSp>
          <p:nvGrpSpPr>
            <p:cNvPr id="9" name="Group 143"/>
            <p:cNvGrpSpPr>
              <a:grpSpLocks/>
            </p:cNvGrpSpPr>
            <p:nvPr/>
          </p:nvGrpSpPr>
          <p:grpSpPr bwMode="auto">
            <a:xfrm>
              <a:off x="819" y="1243"/>
              <a:ext cx="454" cy="518"/>
              <a:chOff x="192" y="1917"/>
              <a:chExt cx="1042" cy="1102"/>
            </a:xfrm>
          </p:grpSpPr>
          <p:pic>
            <p:nvPicPr>
              <p:cNvPr id="15504" name="Picture 144" descr="light_shadow"/>
              <p:cNvPicPr>
                <a:picLocks noChangeAspect="1" noChangeArrowheads="1"/>
              </p:cNvPicPr>
              <p:nvPr/>
            </p:nvPicPr>
            <p:blipFill>
              <a:blip r:embed="rId7" cstate="email">
                <a:lum bright="-78000" contrast="-78000"/>
              </a:blip>
              <a:srcRect/>
              <a:stretch>
                <a:fillRect/>
              </a:stretch>
            </p:blipFill>
            <p:spPr bwMode="gray">
              <a:xfrm>
                <a:off x="291" y="2781"/>
                <a:ext cx="858" cy="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505" name="Picture 145" descr="circuler_1"/>
              <p:cNvPicPr>
                <a:picLocks noChangeAspect="1" noChangeArrowheads="1"/>
              </p:cNvPicPr>
              <p:nvPr/>
            </p:nvPicPr>
            <p:blipFill>
              <a:blip r:embed="rId8" cstate="email"/>
              <a:srcRect/>
              <a:stretch>
                <a:fillRect/>
              </a:stretch>
            </p:blipFill>
            <p:spPr bwMode="gray">
              <a:xfrm>
                <a:off x="192" y="1917"/>
                <a:ext cx="1042" cy="1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506" name="Oval 146"/>
              <p:cNvSpPr>
                <a:spLocks noChangeArrowheads="1"/>
              </p:cNvSpPr>
              <p:nvPr/>
            </p:nvSpPr>
            <p:spPr bwMode="gray">
              <a:xfrm>
                <a:off x="192" y="1917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alpha val="55000"/>
                    </a:schemeClr>
                  </a:gs>
                  <a:gs pos="50000">
                    <a:schemeClr val="hlink">
                      <a:gamma/>
                      <a:shade val="46275"/>
                      <a:invGamma/>
                      <a:alpha val="89999"/>
                    </a:schemeClr>
                  </a:gs>
                  <a:gs pos="100000">
                    <a:schemeClr val="hlink">
                      <a:alpha val="5500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800" i="1" smtClean="0">
                  <a:solidFill>
                    <a:srgbClr val="FFFFFF"/>
                  </a:solidFill>
                  <a:latin typeface="Arial" charset="0"/>
                  <a:ea typeface="+mn-ea"/>
                </a:endParaRPr>
              </a:p>
            </p:txBody>
          </p:sp>
        </p:grpSp>
        <p:pic>
          <p:nvPicPr>
            <p:cNvPr id="15507" name="Picture 147" descr="Picture2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gray">
            <a:xfrm>
              <a:off x="864" y="1248"/>
              <a:ext cx="359" cy="1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509" name="AutoShape 149"/>
          <p:cNvSpPr>
            <a:spLocks noChangeArrowheads="1"/>
          </p:cNvSpPr>
          <p:nvPr/>
        </p:nvSpPr>
        <p:spPr bwMode="gray">
          <a:xfrm rot="3499593">
            <a:off x="4430713" y="5307013"/>
            <a:ext cx="301625" cy="263525"/>
          </a:xfrm>
          <a:prstGeom prst="triangle">
            <a:avLst>
              <a:gd name="adj" fmla="val 50000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  <a:scene3d>
            <a:camera prst="legacyPerspectiveBottomLeft"/>
            <a:lightRig rig="legacyFlat3" dir="b"/>
          </a:scene3d>
          <a:sp3d extrusionH="36500" prstMaterial="legacyMatte">
            <a:bevelT w="13500" h="13500" prst="angle"/>
            <a:bevelB w="13500" h="13500" prst="angle"/>
            <a:extrusionClr>
              <a:schemeClr val="tx2"/>
            </a:extrusionClr>
          </a:sp3d>
        </p:spPr>
        <p:txBody>
          <a:bodyPr wrap="none" anchor="ctr">
            <a:flatTx/>
          </a:bodyPr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15510" name="AutoShape 150"/>
          <p:cNvSpPr>
            <a:spLocks noChangeArrowheads="1"/>
          </p:cNvSpPr>
          <p:nvPr/>
        </p:nvSpPr>
        <p:spPr bwMode="gray">
          <a:xfrm rot="2284555">
            <a:off x="6351588" y="3795713"/>
            <a:ext cx="400050" cy="349250"/>
          </a:xfrm>
          <a:prstGeom prst="triangle">
            <a:avLst>
              <a:gd name="adj" fmla="val 50000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  <a:scene3d>
            <a:camera prst="legacyPerspectiveBottomLeft"/>
            <a:lightRig rig="legacyFlat3" dir="b"/>
          </a:scene3d>
          <a:sp3d extrusionH="36500" prstMaterial="legacyMatte">
            <a:bevelT w="13500" h="13500" prst="angle"/>
            <a:bevelB w="13500" h="13500" prst="angle"/>
            <a:extrusionClr>
              <a:schemeClr val="tx2"/>
            </a:extrusionClr>
          </a:sp3d>
        </p:spPr>
        <p:txBody>
          <a:bodyPr wrap="none" anchor="ctr">
            <a:flatTx/>
          </a:bodyPr>
          <a:lstStyle/>
          <a:p>
            <a:endParaRPr lang="zh-CN" altLang="en-US" sz="1800" i="1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15512" name="Text Box 18"/>
          <p:cNvSpPr txBox="1">
            <a:spLocks noChangeArrowheads="1"/>
          </p:cNvSpPr>
          <p:nvPr/>
        </p:nvSpPr>
        <p:spPr bwMode="white">
          <a:xfrm>
            <a:off x="3595686" y="5757882"/>
            <a:ext cx="762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 smtClean="0">
                <a:solidFill>
                  <a:srgbClr val="002060"/>
                </a:solidFill>
                <a:latin typeface="Calibri" pitchFamily="34" charset="0"/>
                <a:cs typeface="Arial" charset="0"/>
              </a:rPr>
              <a:t>AIS</a:t>
            </a:r>
          </a:p>
        </p:txBody>
      </p:sp>
      <p:sp>
        <p:nvSpPr>
          <p:cNvPr id="15513" name="Text Box 18"/>
          <p:cNvSpPr txBox="1">
            <a:spLocks noChangeArrowheads="1"/>
          </p:cNvSpPr>
          <p:nvPr/>
        </p:nvSpPr>
        <p:spPr bwMode="white">
          <a:xfrm>
            <a:off x="5575313" y="4910151"/>
            <a:ext cx="925513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 dirty="0" smtClean="0">
                <a:solidFill>
                  <a:srgbClr val="002060"/>
                </a:solidFill>
                <a:latin typeface="Calibri" pitchFamily="34" charset="0"/>
                <a:cs typeface="Arial" charset="0"/>
              </a:rPr>
              <a:t>MI</a:t>
            </a:r>
          </a:p>
        </p:txBody>
      </p:sp>
      <p:sp>
        <p:nvSpPr>
          <p:cNvPr id="15514" name="Text Box 18"/>
          <p:cNvSpPr txBox="1">
            <a:spLocks noChangeArrowheads="1"/>
          </p:cNvSpPr>
          <p:nvPr/>
        </p:nvSpPr>
        <p:spPr bwMode="white">
          <a:xfrm>
            <a:off x="7858148" y="2857496"/>
            <a:ext cx="925513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  <a:cs typeface="Arial" charset="0"/>
              </a:rPr>
              <a:t>SI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16" y="6253483"/>
            <a:ext cx="2285984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Picture 3" descr="E:\厦\2013\DSC05117.JPG"/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0" y="2143116"/>
            <a:ext cx="4357686" cy="3476628"/>
          </a:xfrm>
          <a:prstGeom prst="rect">
            <a:avLst/>
          </a:prstGeom>
          <a:noFill/>
        </p:spPr>
      </p:pic>
      <p:pic>
        <p:nvPicPr>
          <p:cNvPr id="1026" name="Picture 2" descr="E:\厦门\2013\MI流程图片\DSC05138.JPG"/>
          <p:cNvPicPr>
            <a:picLocks noChangeAspect="1" noChangeArrowheads="1"/>
          </p:cNvPicPr>
          <p:nvPr/>
        </p:nvPicPr>
        <p:blipFill>
          <a:blip r:embed="rId10" cstate="email"/>
          <a:srcRect/>
          <a:stretch>
            <a:fillRect/>
          </a:stretch>
        </p:blipFill>
        <p:spPr bwMode="auto">
          <a:xfrm>
            <a:off x="1643042" y="1571612"/>
            <a:ext cx="4572032" cy="3429024"/>
          </a:xfrm>
          <a:prstGeom prst="rect">
            <a:avLst/>
          </a:prstGeom>
          <a:noFill/>
        </p:spPr>
      </p:pic>
      <p:pic>
        <p:nvPicPr>
          <p:cNvPr id="1029" name="Picture 5" descr="E:\厦门\2013\SI\DSC05168.JPG"/>
          <p:cNvPicPr>
            <a:picLocks noChangeAspect="1" noChangeArrowheads="1"/>
          </p:cNvPicPr>
          <p:nvPr/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3500430" y="1071546"/>
            <a:ext cx="4572032" cy="35004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2" dur="3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1952734" y="231031"/>
            <a:ext cx="56436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生产工艺流程</a:t>
            </a:r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后段组装</a:t>
            </a:r>
            <a:endParaRPr lang="zh-TW" altLang="en-US" sz="2800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2214553" y="2428868"/>
            <a:ext cx="1928819" cy="1588"/>
            <a:chOff x="2214553" y="2428868"/>
            <a:chExt cx="1928819" cy="1588"/>
          </a:xfrm>
        </p:grpSpPr>
        <p:cxnSp>
          <p:nvCxnSpPr>
            <p:cNvPr id="37" name="AutoShape 255"/>
            <p:cNvCxnSpPr>
              <a:cxnSpLocks noChangeShapeType="1"/>
            </p:cNvCxnSpPr>
            <p:nvPr/>
          </p:nvCxnSpPr>
          <p:spPr bwMode="auto">
            <a:xfrm>
              <a:off x="2214553" y="2428868"/>
              <a:ext cx="357183" cy="1588"/>
            </a:xfrm>
            <a:prstGeom prst="straightConnector1">
              <a:avLst/>
            </a:prstGeom>
            <a:noFill/>
            <a:ln w="50800">
              <a:solidFill>
                <a:srgbClr val="990099"/>
              </a:solidFill>
              <a:round/>
              <a:headEnd/>
              <a:tailEnd type="triangle" w="med" len="med"/>
            </a:ln>
          </p:spPr>
        </p:cxnSp>
        <p:cxnSp>
          <p:nvCxnSpPr>
            <p:cNvPr id="47" name="AutoShape 255"/>
            <p:cNvCxnSpPr>
              <a:cxnSpLocks noChangeShapeType="1"/>
            </p:cNvCxnSpPr>
            <p:nvPr/>
          </p:nvCxnSpPr>
          <p:spPr bwMode="auto">
            <a:xfrm>
              <a:off x="3786189" y="2428868"/>
              <a:ext cx="357183" cy="1588"/>
            </a:xfrm>
            <a:prstGeom prst="straightConnector1">
              <a:avLst/>
            </a:prstGeom>
            <a:noFill/>
            <a:ln w="50800">
              <a:solidFill>
                <a:srgbClr val="990099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3" name="组合 102"/>
          <p:cNvGrpSpPr/>
          <p:nvPr/>
        </p:nvGrpSpPr>
        <p:grpSpPr>
          <a:xfrm>
            <a:off x="784961" y="2000240"/>
            <a:ext cx="7430377" cy="3789384"/>
            <a:chOff x="784961" y="2000240"/>
            <a:chExt cx="7430377" cy="3789384"/>
          </a:xfrm>
        </p:grpSpPr>
        <p:grpSp>
          <p:nvGrpSpPr>
            <p:cNvPr id="101" name="组合 100"/>
            <p:cNvGrpSpPr/>
            <p:nvPr/>
          </p:nvGrpSpPr>
          <p:grpSpPr>
            <a:xfrm>
              <a:off x="784961" y="2000240"/>
              <a:ext cx="7430377" cy="3789384"/>
              <a:chOff x="784961" y="2000240"/>
              <a:chExt cx="7430377" cy="3789384"/>
            </a:xfrm>
          </p:grpSpPr>
          <p:cxnSp>
            <p:nvCxnSpPr>
              <p:cNvPr id="51" name="AutoShape 255"/>
              <p:cNvCxnSpPr>
                <a:cxnSpLocks noChangeShapeType="1"/>
              </p:cNvCxnSpPr>
              <p:nvPr/>
            </p:nvCxnSpPr>
            <p:spPr bwMode="auto">
              <a:xfrm>
                <a:off x="5143511" y="2428868"/>
                <a:ext cx="357183" cy="1588"/>
              </a:xfrm>
              <a:prstGeom prst="straightConnector1">
                <a:avLst/>
              </a:prstGeom>
              <a:noFill/>
              <a:ln w="50800">
                <a:solidFill>
                  <a:srgbClr val="990099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2" name="AutoShape 255"/>
              <p:cNvCxnSpPr>
                <a:cxnSpLocks noChangeShapeType="1"/>
              </p:cNvCxnSpPr>
              <p:nvPr/>
            </p:nvCxnSpPr>
            <p:spPr bwMode="auto">
              <a:xfrm>
                <a:off x="6715147" y="2428868"/>
                <a:ext cx="357183" cy="1588"/>
              </a:xfrm>
              <a:prstGeom prst="straightConnector1">
                <a:avLst/>
              </a:prstGeom>
              <a:noFill/>
              <a:ln w="50800">
                <a:solidFill>
                  <a:srgbClr val="990099"/>
                </a:solidFill>
                <a:round/>
                <a:headEnd/>
                <a:tailEnd type="triangle" w="med" len="med"/>
              </a:ln>
            </p:spPr>
          </p:cxnSp>
          <p:grpSp>
            <p:nvGrpSpPr>
              <p:cNvPr id="100" name="组合 99"/>
              <p:cNvGrpSpPr/>
              <p:nvPr/>
            </p:nvGrpSpPr>
            <p:grpSpPr>
              <a:xfrm>
                <a:off x="784961" y="2000240"/>
                <a:ext cx="7430377" cy="3789384"/>
                <a:chOff x="784961" y="2000240"/>
                <a:chExt cx="7430377" cy="3789384"/>
              </a:xfrm>
            </p:grpSpPr>
            <p:cxnSp>
              <p:nvCxnSpPr>
                <p:cNvPr id="55" name="AutoShape 255"/>
                <p:cNvCxnSpPr>
                  <a:cxnSpLocks noChangeShapeType="1"/>
                </p:cNvCxnSpPr>
                <p:nvPr/>
              </p:nvCxnSpPr>
              <p:spPr bwMode="auto">
                <a:xfrm rot="16200000" flipH="1">
                  <a:off x="7429518" y="3929064"/>
                  <a:ext cx="285753" cy="2"/>
                </a:xfrm>
                <a:prstGeom prst="straightConnector1">
                  <a:avLst/>
                </a:prstGeom>
                <a:noFill/>
                <a:ln w="50800">
                  <a:solidFill>
                    <a:srgbClr val="990099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56" name="AutoShape 255"/>
                <p:cNvCxnSpPr>
                  <a:cxnSpLocks noChangeShapeType="1"/>
                </p:cNvCxnSpPr>
                <p:nvPr/>
              </p:nvCxnSpPr>
              <p:spPr bwMode="auto">
                <a:xfrm rot="16200000" flipH="1">
                  <a:off x="7429521" y="4929196"/>
                  <a:ext cx="285753" cy="2"/>
                </a:xfrm>
                <a:prstGeom prst="straightConnector1">
                  <a:avLst/>
                </a:prstGeom>
                <a:noFill/>
                <a:ln w="50800">
                  <a:solidFill>
                    <a:srgbClr val="990099"/>
                  </a:solidFill>
                  <a:round/>
                  <a:headEnd/>
                  <a:tailEnd type="triangle" w="med" len="med"/>
                </a:ln>
              </p:spPr>
            </p:cxnSp>
            <p:grpSp>
              <p:nvGrpSpPr>
                <p:cNvPr id="99" name="组合 98"/>
                <p:cNvGrpSpPr/>
                <p:nvPr/>
              </p:nvGrpSpPr>
              <p:grpSpPr>
                <a:xfrm>
                  <a:off x="784961" y="2000240"/>
                  <a:ext cx="7430377" cy="3789384"/>
                  <a:chOff x="784961" y="2000240"/>
                  <a:chExt cx="7430377" cy="3789384"/>
                </a:xfrm>
              </p:grpSpPr>
              <p:grpSp>
                <p:nvGrpSpPr>
                  <p:cNvPr id="39" name="组合 38"/>
                  <p:cNvGrpSpPr/>
                  <p:nvPr/>
                </p:nvGrpSpPr>
                <p:grpSpPr>
                  <a:xfrm>
                    <a:off x="784961" y="2000240"/>
                    <a:ext cx="7430377" cy="3789384"/>
                    <a:chOff x="356364" y="2000240"/>
                    <a:chExt cx="7430377" cy="3789384"/>
                  </a:xfrm>
                </p:grpSpPr>
                <p:sp>
                  <p:nvSpPr>
                    <p:cNvPr id="4" name="AutoShape 2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14362" y="2071678"/>
                      <a:ext cx="1071555" cy="717550"/>
                    </a:xfrm>
                    <a:prstGeom prst="flowChartAlternateProcess">
                      <a:avLst/>
                    </a:prstGeom>
                    <a:solidFill>
                      <a:srgbClr val="1DFF1D"/>
                    </a:solidFill>
                    <a:ln w="15875" algn="ctr">
                      <a:solidFill>
                        <a:srgbClr val="0070C0"/>
                      </a:solidFill>
                      <a:miter lim="800000"/>
                      <a:headEnd/>
                      <a:tailEnd/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scene3d>
                      <a:camera prst="orthographicFront"/>
                      <a:lightRig rig="threePt" dir="t"/>
                    </a:scene3d>
                    <a:sp3d>
                      <a:bevelT w="63500" h="63500"/>
                      <a:bevelB w="63500" h="63500"/>
                    </a:sp3d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rgbClr val="6600CC"/>
                          </a:solidFill>
                        </a:rPr>
                        <a:t>下电源</a:t>
                      </a:r>
                      <a:endParaRPr kumimoji="0" lang="zh-CN" altLang="en-US" sz="1400" b="1" dirty="0">
                        <a:solidFill>
                          <a:srgbClr val="6600CC"/>
                        </a:solidFill>
                      </a:endParaRPr>
                    </a:p>
                  </p:txBody>
                </p:sp>
                <p:sp>
                  <p:nvSpPr>
                    <p:cNvPr id="6" name="AutoShape 2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14546" y="2071678"/>
                      <a:ext cx="1143000" cy="717550"/>
                    </a:xfrm>
                    <a:prstGeom prst="flowChartAlternateProcess">
                      <a:avLst/>
                    </a:prstGeom>
                    <a:solidFill>
                      <a:srgbClr val="1DFF1D"/>
                    </a:solidFill>
                    <a:ln w="15875" algn="ctr">
                      <a:solidFill>
                        <a:srgbClr val="0070C0"/>
                      </a:solidFill>
                      <a:miter lim="800000"/>
                      <a:headEnd/>
                      <a:tailEnd/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scene3d>
                      <a:camera prst="orthographicFront"/>
                      <a:lightRig rig="threePt" dir="t"/>
                    </a:scene3d>
                    <a:sp3d>
                      <a:bevelT w="63500" h="63500"/>
                      <a:bevelB w="63500" h="63500"/>
                    </a:sp3d>
                  </p:spPr>
                  <p:txBody>
                    <a:bodyPr wrap="none" anchor="ctr"/>
                    <a:lstStyle/>
                    <a:p>
                      <a:pPr algn="ctr"/>
                      <a:r>
                        <a:rPr kumimoji="0" lang="zh-CN" altLang="en-US" sz="1400" b="1" dirty="0" smtClean="0">
                          <a:solidFill>
                            <a:srgbClr val="6600CC"/>
                          </a:solidFill>
                        </a:rPr>
                        <a:t>贴</a:t>
                      </a:r>
                      <a:r>
                        <a:rPr kumimoji="0" lang="en-US" altLang="zh-CN" sz="1400" b="1" dirty="0" smtClean="0">
                          <a:solidFill>
                            <a:srgbClr val="6600CC"/>
                          </a:solidFill>
                        </a:rPr>
                        <a:t>ID</a:t>
                      </a:r>
                      <a:endParaRPr kumimoji="0" lang="zh-CN" altLang="en-US" sz="1400" b="1" dirty="0">
                        <a:solidFill>
                          <a:srgbClr val="6600CC"/>
                        </a:solidFill>
                      </a:endParaRPr>
                    </a:p>
                  </p:txBody>
                </p:sp>
                <p:sp>
                  <p:nvSpPr>
                    <p:cNvPr id="7" name="AutoShape 2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14744" y="2071678"/>
                      <a:ext cx="1000132" cy="717550"/>
                    </a:xfrm>
                    <a:prstGeom prst="flowChartAlternateProcess">
                      <a:avLst/>
                    </a:prstGeom>
                    <a:solidFill>
                      <a:srgbClr val="1DFF1D"/>
                    </a:solidFill>
                    <a:ln w="15875" algn="ctr">
                      <a:solidFill>
                        <a:srgbClr val="0070C0"/>
                      </a:solidFill>
                      <a:miter lim="800000"/>
                      <a:headEnd/>
                      <a:tailEnd/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scene3d>
                      <a:camera prst="orthographicFront"/>
                      <a:lightRig rig="threePt" dir="t"/>
                    </a:scene3d>
                    <a:sp3d>
                      <a:bevelT w="63500" h="63500"/>
                      <a:bevelB w="63500" h="63500"/>
                    </a:sp3d>
                  </p:spPr>
                  <p:txBody>
                    <a:bodyPr wrap="none" anchor="ctr"/>
                    <a:lstStyle/>
                    <a:p>
                      <a:pPr algn="ctr"/>
                      <a:r>
                        <a:rPr kumimoji="0" lang="zh-CN" altLang="en-US" sz="1400" b="1" dirty="0" smtClean="0">
                          <a:solidFill>
                            <a:srgbClr val="6600CC"/>
                          </a:solidFill>
                        </a:rPr>
                        <a:t>外观检验</a:t>
                      </a:r>
                      <a:endParaRPr kumimoji="0" lang="zh-CN" altLang="en-US" sz="1400" b="1" dirty="0">
                        <a:solidFill>
                          <a:srgbClr val="6600CC"/>
                        </a:solidFill>
                      </a:endParaRPr>
                    </a:p>
                  </p:txBody>
                </p:sp>
                <p:sp>
                  <p:nvSpPr>
                    <p:cNvPr id="9" name="AutoShape 2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643733" y="2000240"/>
                      <a:ext cx="1143008" cy="717550"/>
                    </a:xfrm>
                    <a:prstGeom prst="flowChartAlternateProcess">
                      <a:avLst/>
                    </a:prstGeom>
                    <a:solidFill>
                      <a:srgbClr val="1DFF1D"/>
                    </a:solidFill>
                    <a:ln w="15875" algn="ctr">
                      <a:solidFill>
                        <a:srgbClr val="0070C0"/>
                      </a:solidFill>
                      <a:miter lim="800000"/>
                      <a:headEnd/>
                      <a:tailEnd/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scene3d>
                      <a:camera prst="orthographicFront"/>
                      <a:lightRig rig="threePt" dir="t"/>
                    </a:scene3d>
                    <a:sp3d>
                      <a:bevelT w="63500" h="63500"/>
                      <a:bevelB w="63500" h="63500"/>
                    </a:sp3d>
                  </p:spPr>
                  <p:txBody>
                    <a:bodyPr wrap="none" anchor="ctr"/>
                    <a:lstStyle/>
                    <a:p>
                      <a:pPr algn="ctr"/>
                      <a:r>
                        <a:rPr kumimoji="0" lang="zh-CN" altLang="en-US" sz="1400" b="1" dirty="0" smtClean="0">
                          <a:solidFill>
                            <a:srgbClr val="6600CC"/>
                          </a:solidFill>
                        </a:rPr>
                        <a:t>套</a:t>
                      </a:r>
                      <a:r>
                        <a:rPr kumimoji="0" lang="en-US" altLang="zh-CN" sz="1400" b="1" dirty="0" smtClean="0">
                          <a:solidFill>
                            <a:srgbClr val="6600CC"/>
                          </a:solidFill>
                        </a:rPr>
                        <a:t>PE</a:t>
                      </a:r>
                      <a:r>
                        <a:rPr kumimoji="0" lang="zh-CN" altLang="en-US" sz="1400" b="1" dirty="0" smtClean="0">
                          <a:solidFill>
                            <a:srgbClr val="6600CC"/>
                          </a:solidFill>
                        </a:rPr>
                        <a:t>袋</a:t>
                      </a:r>
                      <a:endParaRPr kumimoji="0" lang="zh-CN" altLang="en-US" sz="1400" b="1" dirty="0">
                        <a:solidFill>
                          <a:srgbClr val="6600CC"/>
                        </a:solidFill>
                      </a:endParaRPr>
                    </a:p>
                  </p:txBody>
                </p:sp>
                <p:sp>
                  <p:nvSpPr>
                    <p:cNvPr id="12" name="AutoShape 2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72097" y="2068508"/>
                      <a:ext cx="1143008" cy="717550"/>
                    </a:xfrm>
                    <a:prstGeom prst="flowChartAlternateProcess">
                      <a:avLst/>
                    </a:prstGeom>
                    <a:solidFill>
                      <a:srgbClr val="1DFF1D"/>
                    </a:solidFill>
                    <a:ln w="15875" algn="ctr">
                      <a:solidFill>
                        <a:srgbClr val="0070C0"/>
                      </a:solidFill>
                      <a:miter lim="800000"/>
                      <a:headEnd/>
                      <a:tailEnd/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scene3d>
                      <a:camera prst="orthographicFront"/>
                      <a:lightRig rig="threePt" dir="t"/>
                    </a:scene3d>
                    <a:sp3d>
                      <a:bevelT w="63500" h="63500"/>
                      <a:bevelB w="63500" h="63500"/>
                    </a:sp3d>
                  </p:spPr>
                  <p:txBody>
                    <a:bodyPr wrap="none" anchor="ctr"/>
                    <a:lstStyle/>
                    <a:p>
                      <a:pPr algn="ctr"/>
                      <a:r>
                        <a:rPr kumimoji="0" lang="zh-CN" altLang="en-US" sz="1400" b="1" dirty="0" smtClean="0">
                          <a:solidFill>
                            <a:srgbClr val="6600CC"/>
                          </a:solidFill>
                        </a:rPr>
                        <a:t>趴机器</a:t>
                      </a:r>
                      <a:r>
                        <a:rPr kumimoji="0" lang="en-US" altLang="zh-CN" sz="1400" b="1" dirty="0" smtClean="0">
                          <a:solidFill>
                            <a:srgbClr val="6600CC"/>
                          </a:solidFill>
                        </a:rPr>
                        <a:t>/</a:t>
                      </a:r>
                      <a:r>
                        <a:rPr kumimoji="0" lang="zh-CN" altLang="en-US" sz="1400" b="1" dirty="0" smtClean="0">
                          <a:solidFill>
                            <a:srgbClr val="6600CC"/>
                          </a:solidFill>
                        </a:rPr>
                        <a:t>拆底盘</a:t>
                      </a:r>
                      <a:endParaRPr kumimoji="0" lang="zh-CN" altLang="en-US" sz="1400" b="1" dirty="0">
                        <a:solidFill>
                          <a:srgbClr val="6600CC"/>
                        </a:solidFill>
                      </a:endParaRPr>
                    </a:p>
                  </p:txBody>
                </p:sp>
                <p:sp>
                  <p:nvSpPr>
                    <p:cNvPr id="16" name="AutoShape 2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643733" y="3071810"/>
                      <a:ext cx="1143008" cy="717550"/>
                    </a:xfrm>
                    <a:prstGeom prst="flowChartAlternateProcess">
                      <a:avLst/>
                    </a:prstGeom>
                    <a:solidFill>
                      <a:srgbClr val="1DFF1D"/>
                    </a:solidFill>
                    <a:ln w="15875" algn="ctr">
                      <a:solidFill>
                        <a:srgbClr val="0070C0"/>
                      </a:solidFill>
                      <a:miter lim="800000"/>
                      <a:headEnd/>
                      <a:tailEnd/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scene3d>
                      <a:camera prst="orthographicFront"/>
                      <a:lightRig rig="threePt" dir="t"/>
                    </a:scene3d>
                    <a:sp3d>
                      <a:bevelT w="63500" h="63500"/>
                      <a:bevelB w="63500" h="63500"/>
                    </a:sp3d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rgbClr val="6600CC"/>
                          </a:solidFill>
                        </a:rPr>
                        <a:t>装箱</a:t>
                      </a:r>
                      <a:endParaRPr lang="zh-CN" altLang="en-US" sz="1400" b="1" dirty="0">
                        <a:solidFill>
                          <a:srgbClr val="6600CC"/>
                        </a:solidFill>
                      </a:endParaRPr>
                    </a:p>
                  </p:txBody>
                </p:sp>
                <p:sp>
                  <p:nvSpPr>
                    <p:cNvPr id="17" name="AutoShape 2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5786" y="3000372"/>
                      <a:ext cx="1000132" cy="717550"/>
                    </a:xfrm>
                    <a:prstGeom prst="flowChartAlternateProcess">
                      <a:avLst/>
                    </a:prstGeom>
                    <a:solidFill>
                      <a:srgbClr val="1DFF1D"/>
                    </a:solidFill>
                    <a:ln w="15875" algn="ctr">
                      <a:solidFill>
                        <a:srgbClr val="0070C0"/>
                      </a:solidFill>
                      <a:miter lim="800000"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>
                      <a:bevelT w="63500" h="63500"/>
                      <a:bevelB w="63500"/>
                    </a:sp3d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rgbClr val="6600CC"/>
                          </a:solidFill>
                        </a:rPr>
                        <a:t>后段修理修理</a:t>
                      </a:r>
                      <a:endParaRPr kumimoji="0" lang="zh-CN" altLang="en-US" sz="1400" b="1" dirty="0">
                        <a:solidFill>
                          <a:srgbClr val="6600CC"/>
                        </a:solidFill>
                      </a:endParaRPr>
                    </a:p>
                  </p:txBody>
                </p:sp>
                <p:sp>
                  <p:nvSpPr>
                    <p:cNvPr id="23" name="AutoShape 2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57849" y="5072074"/>
                      <a:ext cx="1000132" cy="717550"/>
                    </a:xfrm>
                    <a:prstGeom prst="flowChartAlternateProcess">
                      <a:avLst/>
                    </a:prstGeom>
                    <a:solidFill>
                      <a:srgbClr val="1DFF1D"/>
                    </a:solidFill>
                    <a:ln w="15875" algn="ctr">
                      <a:solidFill>
                        <a:srgbClr val="0070C0"/>
                      </a:solidFill>
                      <a:miter lim="800000"/>
                      <a:headEnd/>
                      <a:tailEnd/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scene3d>
                      <a:camera prst="orthographicFront"/>
                      <a:lightRig rig="threePt" dir="t"/>
                    </a:scene3d>
                    <a:sp3d>
                      <a:bevelT w="63500" h="63500"/>
                      <a:bevelB w="63500" h="63500"/>
                    </a:sp3d>
                  </p:spPr>
                  <p:txBody>
                    <a:bodyPr wrap="none" anchor="ctr"/>
                    <a:lstStyle/>
                    <a:p>
                      <a:pPr algn="ctr"/>
                      <a:r>
                        <a:rPr kumimoji="0" lang="zh-CN" altLang="en-US" sz="1400" b="1" dirty="0" smtClean="0">
                          <a:solidFill>
                            <a:srgbClr val="6600CC"/>
                          </a:solidFill>
                        </a:rPr>
                        <a:t>封箱</a:t>
                      </a:r>
                      <a:endParaRPr kumimoji="0" lang="zh-CN" altLang="en-US" sz="1400" b="1" dirty="0">
                        <a:solidFill>
                          <a:srgbClr val="6600CC"/>
                        </a:solidFill>
                      </a:endParaRPr>
                    </a:p>
                  </p:txBody>
                </p:sp>
                <p:cxnSp>
                  <p:nvCxnSpPr>
                    <p:cNvPr id="25" name="直接连接符 24"/>
                    <p:cNvCxnSpPr/>
                    <p:nvPr/>
                  </p:nvCxnSpPr>
                  <p:spPr>
                    <a:xfrm rot="10800000">
                      <a:off x="1142976" y="3929066"/>
                      <a:ext cx="3000396" cy="1588"/>
                    </a:xfrm>
                    <a:prstGeom prst="line">
                      <a:avLst/>
                    </a:prstGeom>
                    <a:ln w="50800">
                      <a:solidFill>
                        <a:srgbClr val="9438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矩形 26"/>
                    <p:cNvSpPr/>
                    <p:nvPr/>
                  </p:nvSpPr>
                  <p:spPr>
                    <a:xfrm>
                      <a:off x="3500461" y="3571876"/>
                      <a:ext cx="714380" cy="28575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NG</a:t>
                      </a:r>
                      <a:endParaRPr lang="zh-CN" altLang="en-US" sz="1400" b="1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cxnSp>
                  <p:nvCxnSpPr>
                    <p:cNvPr id="31" name="直接连接符 30"/>
                    <p:cNvCxnSpPr/>
                    <p:nvPr/>
                  </p:nvCxnSpPr>
                  <p:spPr>
                    <a:xfrm rot="5400000">
                      <a:off x="-143702" y="2928934"/>
                      <a:ext cx="1000926" cy="794"/>
                    </a:xfrm>
                    <a:prstGeom prst="line">
                      <a:avLst/>
                    </a:prstGeom>
                    <a:ln w="25400">
                      <a:solidFill>
                        <a:srgbClr val="94388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AutoShape 255"/>
                    <p:cNvCxnSpPr>
                      <a:cxnSpLocks noChangeShapeType="1"/>
                    </p:cNvCxnSpPr>
                    <p:nvPr/>
                  </p:nvCxnSpPr>
                  <p:spPr bwMode="auto">
                    <a:xfrm rot="16200000" flipH="1">
                      <a:off x="7000890" y="2928932"/>
                      <a:ext cx="285753" cy="2"/>
                    </a:xfrm>
                    <a:prstGeom prst="straightConnector1">
                      <a:avLst/>
                    </a:prstGeom>
                    <a:noFill/>
                    <a:ln w="50800">
                      <a:solidFill>
                        <a:srgbClr val="990099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sp>
                  <p:nvSpPr>
                    <p:cNvPr id="42" name="AutoShape 2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15145" y="4068772"/>
                      <a:ext cx="1000127" cy="717550"/>
                    </a:xfrm>
                    <a:prstGeom prst="flowChartAlternateProcess">
                      <a:avLst/>
                    </a:prstGeom>
                    <a:solidFill>
                      <a:srgbClr val="1DFF1D"/>
                    </a:solidFill>
                    <a:ln w="15875" algn="ctr">
                      <a:solidFill>
                        <a:srgbClr val="0070C0"/>
                      </a:solidFill>
                      <a:miter lim="800000"/>
                      <a:headEnd/>
                      <a:tailEnd/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scene3d>
                      <a:camera prst="orthographicFront"/>
                      <a:lightRig rig="threePt" dir="t"/>
                    </a:scene3d>
                    <a:sp3d>
                      <a:bevelT w="63500" h="63500"/>
                      <a:bevelB w="63500" h="63500"/>
                    </a:sp3d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rgbClr val="6600CC"/>
                          </a:solidFill>
                        </a:rPr>
                        <a:t>套保丽龙</a:t>
                      </a:r>
                      <a:endParaRPr lang="zh-CN" altLang="en-US" sz="1400" b="1" dirty="0">
                        <a:solidFill>
                          <a:srgbClr val="6600CC"/>
                        </a:solidFill>
                      </a:endParaRPr>
                    </a:p>
                  </p:txBody>
                </p:sp>
                <p:sp>
                  <p:nvSpPr>
                    <p:cNvPr id="43" name="AutoShape 2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15171" y="5072074"/>
                      <a:ext cx="1000127" cy="717550"/>
                    </a:xfrm>
                    <a:prstGeom prst="flowChartAlternateProcess">
                      <a:avLst/>
                    </a:prstGeom>
                    <a:solidFill>
                      <a:srgbClr val="1DFF1D"/>
                    </a:solidFill>
                    <a:ln w="15875" algn="ctr">
                      <a:solidFill>
                        <a:srgbClr val="0070C0"/>
                      </a:solidFill>
                      <a:miter lim="800000"/>
                      <a:headEnd/>
                      <a:tailEnd/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scene3d>
                      <a:camera prst="orthographicFront"/>
                      <a:lightRig rig="threePt" dir="t"/>
                    </a:scene3d>
                    <a:sp3d>
                      <a:bevelT w="63500" h="63500"/>
                      <a:bevelB w="63500" h="63500"/>
                    </a:sp3d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rgbClr val="6600CC"/>
                          </a:solidFill>
                        </a:rPr>
                        <a:t>放附件</a:t>
                      </a:r>
                      <a:endParaRPr lang="zh-CN" altLang="en-US" sz="1400" b="1" dirty="0">
                        <a:solidFill>
                          <a:srgbClr val="6600CC"/>
                        </a:solidFill>
                      </a:endParaRPr>
                    </a:p>
                  </p:txBody>
                </p:sp>
                <p:cxnSp>
                  <p:nvCxnSpPr>
                    <p:cNvPr id="48" name="AutoShape 255"/>
                    <p:cNvCxnSpPr>
                      <a:cxnSpLocks noChangeShapeType="1"/>
                    </p:cNvCxnSpPr>
                    <p:nvPr/>
                  </p:nvCxnSpPr>
                  <p:spPr bwMode="auto">
                    <a:xfrm rot="10800000">
                      <a:off x="6357945" y="5427675"/>
                      <a:ext cx="357195" cy="1588"/>
                    </a:xfrm>
                    <a:prstGeom prst="straightConnector1">
                      <a:avLst/>
                    </a:prstGeom>
                    <a:noFill/>
                    <a:ln w="50800">
                      <a:solidFill>
                        <a:srgbClr val="990099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sp>
                  <p:nvSpPr>
                    <p:cNvPr id="54" name="AutoShape 2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9089" y="5072074"/>
                      <a:ext cx="1000132" cy="717550"/>
                    </a:xfrm>
                    <a:prstGeom prst="flowChartAlternateProcess">
                      <a:avLst/>
                    </a:prstGeom>
                    <a:solidFill>
                      <a:srgbClr val="1DFF1D"/>
                    </a:solidFill>
                    <a:ln w="15875" algn="ctr">
                      <a:solidFill>
                        <a:srgbClr val="0070C0"/>
                      </a:solidFill>
                      <a:miter lim="800000"/>
                      <a:headEnd/>
                      <a:tailEnd/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scene3d>
                      <a:camera prst="orthographicFront"/>
                      <a:lightRig rig="threePt" dir="t"/>
                    </a:scene3d>
                    <a:sp3d>
                      <a:bevelT w="63500" h="63500"/>
                      <a:bevelB w="63500" h="63500"/>
                    </a:sp3d>
                  </p:spPr>
                  <p:txBody>
                    <a:bodyPr wrap="none" anchor="ctr"/>
                    <a:lstStyle/>
                    <a:p>
                      <a:pPr algn="ctr"/>
                      <a:r>
                        <a:rPr kumimoji="0" lang="zh-CN" altLang="en-US" sz="1400" b="1" dirty="0" smtClean="0">
                          <a:solidFill>
                            <a:srgbClr val="6600CC"/>
                          </a:solidFill>
                        </a:rPr>
                        <a:t>堆成品</a:t>
                      </a:r>
                      <a:endParaRPr kumimoji="0" lang="zh-CN" altLang="en-US" sz="1400" b="1" dirty="0">
                        <a:solidFill>
                          <a:srgbClr val="6600CC"/>
                        </a:solidFill>
                      </a:endParaRPr>
                    </a:p>
                  </p:txBody>
                </p:sp>
                <p:cxnSp>
                  <p:nvCxnSpPr>
                    <p:cNvPr id="64" name="AutoShape 255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357158" y="2428868"/>
                      <a:ext cx="357183" cy="1588"/>
                    </a:xfrm>
                    <a:prstGeom prst="straightConnector1">
                      <a:avLst/>
                    </a:prstGeom>
                    <a:noFill/>
                    <a:ln w="50800">
                      <a:solidFill>
                        <a:srgbClr val="990099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46" name="AutoShape 255"/>
                    <p:cNvCxnSpPr>
                      <a:cxnSpLocks noChangeShapeType="1"/>
                    </p:cNvCxnSpPr>
                    <p:nvPr/>
                  </p:nvCxnSpPr>
                  <p:spPr bwMode="auto">
                    <a:xfrm rot="5400000" flipH="1" flipV="1">
                      <a:off x="1036613" y="3821115"/>
                      <a:ext cx="213520" cy="794"/>
                    </a:xfrm>
                    <a:prstGeom prst="straightConnector1">
                      <a:avLst/>
                    </a:prstGeom>
                    <a:noFill/>
                    <a:ln w="50800">
                      <a:solidFill>
                        <a:srgbClr val="990099"/>
                      </a:solidFill>
                      <a:round/>
                      <a:headEnd/>
                      <a:tailEnd type="triangle" w="med" len="med"/>
                    </a:ln>
                  </p:spPr>
                </p:cxnSp>
              </p:grpSp>
              <p:cxnSp>
                <p:nvCxnSpPr>
                  <p:cNvPr id="57" name="AutoShape 255"/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5357813" y="5500702"/>
                    <a:ext cx="357195" cy="1588"/>
                  </a:xfrm>
                  <a:prstGeom prst="straightConnector1">
                    <a:avLst/>
                  </a:prstGeom>
                  <a:noFill/>
                  <a:ln w="50800">
                    <a:solidFill>
                      <a:srgbClr val="990099"/>
                    </a:solidFill>
                    <a:round/>
                    <a:headEnd/>
                    <a:tailEnd type="triangle" w="med" len="med"/>
                  </a:ln>
                </p:spPr>
              </p:cxnSp>
            </p:grpSp>
          </p:grpSp>
        </p:grpSp>
        <p:cxnSp>
          <p:nvCxnSpPr>
            <p:cNvPr id="66" name="直接连接符 65"/>
            <p:cNvCxnSpPr/>
            <p:nvPr/>
          </p:nvCxnSpPr>
          <p:spPr>
            <a:xfrm>
              <a:off x="785786" y="3427415"/>
              <a:ext cx="428597" cy="1585"/>
            </a:xfrm>
            <a:prstGeom prst="line">
              <a:avLst/>
            </a:prstGeom>
            <a:ln w="50800">
              <a:solidFill>
                <a:srgbClr val="99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 rot="5400000">
            <a:off x="4000496" y="3357562"/>
            <a:ext cx="1143008" cy="1588"/>
          </a:xfrm>
          <a:prstGeom prst="line">
            <a:avLst/>
          </a:prstGeom>
          <a:ln w="508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4" descr="그림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857884" y="250030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34" descr="그림3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429520" y="2428868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34" descr="그림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500958" y="3500438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34" descr="그림3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429520" y="4500570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34" descr="그림3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500958" y="5500702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34" descr="그림3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143636" y="5500702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34" descr="그림3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643438" y="5500702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34" descr="그림3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071802" y="250030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34" descr="그림3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500562" y="250030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34" descr="그림3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571604" y="250030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650035" y="285728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57290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下电源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E:\厦门\2013\SI\DSC05270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142976" y="1500174"/>
            <a:ext cx="6072230" cy="4554173"/>
          </a:xfrm>
          <a:prstGeom prst="rect">
            <a:avLst/>
          </a:prstGeom>
          <a:noFill/>
        </p:spPr>
      </p:pic>
      <p:sp>
        <p:nvSpPr>
          <p:cNvPr id="7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0035" y="285728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7290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贴</a:t>
            </a:r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458" name="Picture 2" descr="E:\厦门\2013\SI\DSC05246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71538" y="1500174"/>
            <a:ext cx="6421454" cy="4816091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厦门\2013\SI\DSC05229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142976" y="1428736"/>
            <a:ext cx="6286544" cy="4714908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3650035" y="285728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57290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外观检验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0035" y="285728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7290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趴机器</a:t>
            </a:r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拆底盘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E:\厦门\2013\SI\DSC05249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14414" y="1500174"/>
            <a:ext cx="6072230" cy="4554173"/>
          </a:xfrm>
          <a:prstGeom prst="rect">
            <a:avLst/>
          </a:prstGeom>
          <a:noFill/>
        </p:spPr>
      </p:pic>
      <p:pic>
        <p:nvPicPr>
          <p:cNvPr id="2051" name="Picture 3" descr="E:\厦门\2013\SI\DSC05250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071538" y="1428736"/>
            <a:ext cx="6492892" cy="4869669"/>
          </a:xfrm>
          <a:prstGeom prst="rect">
            <a:avLst/>
          </a:prstGeom>
          <a:noFill/>
        </p:spPr>
      </p:pic>
      <p:sp>
        <p:nvSpPr>
          <p:cNvPr id="6" name="Freeform 6">
            <a:hlinkClick r:id="rId4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0035" y="285728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7290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套</a:t>
            </a:r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PE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E:\厦门\2013\流程看板图片\DSCN0549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85852" y="1428736"/>
            <a:ext cx="6242050" cy="4681537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0035" y="285728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7290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装箱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2530" name="Picture 2" descr="E:\厦门\2013\SI\DSC05241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71538" y="1428736"/>
            <a:ext cx="6445266" cy="4833950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57290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套保丽龙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50035" y="285728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3554" name="Picture 2" descr="E:\厦门\2013\SI\DSC05236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71538" y="1500174"/>
            <a:ext cx="6350016" cy="4762512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0035" y="285728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7290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放附件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4578" name="Picture 2" descr="E:\厦门\2013\SI\DSC05232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85852" y="1500174"/>
            <a:ext cx="6350016" cy="4762512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0035" y="285728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7290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封箱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E:\厦门\2013\流程看板图片\DSCN0560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14414" y="1500174"/>
            <a:ext cx="6242050" cy="4681537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" name="Text Box 14"/>
          <p:cNvSpPr txBox="1">
            <a:spLocks noChangeArrowheads="1"/>
          </p:cNvSpPr>
          <p:nvPr/>
        </p:nvSpPr>
        <p:spPr bwMode="gray">
          <a:xfrm>
            <a:off x="3421063" y="2655888"/>
            <a:ext cx="29972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endParaRPr kumimoji="1" lang="en-US" altLang="zh-CN" sz="2000" b="0" dirty="0">
              <a:solidFill>
                <a:srgbClr val="000000"/>
              </a:solidFill>
            </a:endParaRPr>
          </a:p>
        </p:txBody>
      </p:sp>
      <p:sp>
        <p:nvSpPr>
          <p:cNvPr id="8205" name="Text Box 9"/>
          <p:cNvSpPr txBox="1">
            <a:spLocks noChangeArrowheads="1"/>
          </p:cNvSpPr>
          <p:nvPr/>
        </p:nvSpPr>
        <p:spPr bwMode="gray">
          <a:xfrm>
            <a:off x="3394075" y="5024438"/>
            <a:ext cx="29972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endParaRPr kumimoji="1" lang="en-US" altLang="zh-CN" sz="2000" b="0" dirty="0">
              <a:solidFill>
                <a:srgbClr val="000000"/>
              </a:solidFill>
            </a:endParaRPr>
          </a:p>
        </p:txBody>
      </p:sp>
      <p:sp>
        <p:nvSpPr>
          <p:cNvPr id="50" name="Text Box 14"/>
          <p:cNvSpPr txBox="1">
            <a:spLocks noChangeArrowheads="1"/>
          </p:cNvSpPr>
          <p:nvPr/>
        </p:nvSpPr>
        <p:spPr bwMode="gray">
          <a:xfrm>
            <a:off x="3421063" y="2655888"/>
            <a:ext cx="29972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3" name="组合 23"/>
          <p:cNvGrpSpPr/>
          <p:nvPr/>
        </p:nvGrpSpPr>
        <p:grpSpPr>
          <a:xfrm>
            <a:off x="2051720" y="2564904"/>
            <a:ext cx="4464968" cy="1872208"/>
            <a:chOff x="2438400" y="3208338"/>
            <a:chExt cx="4078288" cy="1006475"/>
          </a:xfrm>
        </p:grpSpPr>
        <p:sp>
          <p:nvSpPr>
            <p:cNvPr id="46" name="AutoShape 10">
              <a:hlinkClick r:id="rId2" action="ppaction://hlinksldjump"/>
            </p:cNvPr>
            <p:cNvSpPr>
              <a:spLocks noChangeArrowheads="1"/>
            </p:cNvSpPr>
            <p:nvPr/>
          </p:nvSpPr>
          <p:spPr bwMode="gray">
            <a:xfrm>
              <a:off x="2438400" y="3208338"/>
              <a:ext cx="4078288" cy="1006475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spcBef>
                  <a:spcPct val="20000"/>
                </a:spcBef>
                <a:defRPr/>
              </a:pPr>
              <a:endParaRPr kumimoji="1" lang="zh-CN" altLang="en-US" sz="2000" b="0">
                <a:latin typeface="Arial" pitchFamily="34" charset="0"/>
                <a:ea typeface="华文新魏" pitchFamily="2" charset="-122"/>
              </a:endParaRPr>
            </a:p>
          </p:txBody>
        </p:sp>
        <p:sp>
          <p:nvSpPr>
            <p:cNvPr id="47" name="AutoShape 11"/>
            <p:cNvSpPr>
              <a:spLocks noChangeArrowheads="1"/>
            </p:cNvSpPr>
            <p:nvPr/>
          </p:nvSpPr>
          <p:spPr bwMode="gray">
            <a:xfrm>
              <a:off x="2527300" y="3248025"/>
              <a:ext cx="785813" cy="82391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800080"/>
                </a:gs>
                <a:gs pos="100000">
                  <a:srgbClr val="800080">
                    <a:gamma/>
                    <a:shade val="69804"/>
                    <a:invGamma/>
                  </a:srgbClr>
                </a:gs>
              </a:gsLst>
              <a:lin ang="5400000" scaled="1"/>
            </a:gradFill>
            <a:ln w="38100">
              <a:solidFill>
                <a:sysClr val="window" lastClr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华文新魏" pitchFamily="2" charset="-122"/>
                </a:rPr>
                <a:t>    </a:t>
              </a: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华文新魏" pitchFamily="2" charset="-122"/>
                </a:rPr>
                <a:t>2</a:t>
              </a:r>
              <a:endPara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华文新魏" pitchFamily="2" charset="-122"/>
              </a:endParaRPr>
            </a:p>
          </p:txBody>
        </p:sp>
        <p:sp>
          <p:nvSpPr>
            <p:cNvPr id="48" name="Freeform 12"/>
            <p:cNvSpPr>
              <a:spLocks/>
            </p:cNvSpPr>
            <p:nvPr/>
          </p:nvSpPr>
          <p:spPr bwMode="gray">
            <a:xfrm>
              <a:off x="2536825" y="3286125"/>
              <a:ext cx="392113" cy="412750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800080">
                    <a:gamma/>
                    <a:tint val="42353"/>
                    <a:invGamma/>
                  </a:srgbClr>
                </a:gs>
                <a:gs pos="100000">
                  <a:srgbClr val="800080">
                    <a:alpha val="0"/>
                  </a:srgb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华文新魏" pitchFamily="2" charset="-122"/>
              </a:endParaRPr>
            </a:p>
          </p:txBody>
        </p:sp>
        <p:sp>
          <p:nvSpPr>
            <p:cNvPr id="52" name="矩形 27"/>
            <p:cNvSpPr>
              <a:spLocks noChangeArrowheads="1"/>
            </p:cNvSpPr>
            <p:nvPr/>
          </p:nvSpPr>
          <p:spPr bwMode="auto">
            <a:xfrm>
              <a:off x="3275856" y="3512061"/>
              <a:ext cx="3148012" cy="314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1" lang="en-US" altLang="zh-CN" sz="3200" b="1" dirty="0" smtClean="0">
                  <a:latin typeface="微软雅黑" pitchFamily="34" charset="-122"/>
                  <a:ea typeface="微软雅黑" pitchFamily="34" charset="-122"/>
                </a:rPr>
                <a:t>AIS </a:t>
              </a:r>
              <a:r>
                <a:rPr kumimoji="1" lang="zh-CN" altLang="en-US" sz="3200" b="1" dirty="0" smtClean="0">
                  <a:latin typeface="微软雅黑" pitchFamily="34" charset="-122"/>
                  <a:ea typeface="微软雅黑" pitchFamily="34" charset="-122"/>
                </a:rPr>
                <a:t>生产流程</a:t>
              </a:r>
              <a:endParaRPr kumimoji="1" lang="zh-CN" altLang="en-US" sz="32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1" name="Picture 2" descr="D:\鲜婧\pPT\办公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2887" y="2636912"/>
            <a:ext cx="2551113" cy="2959100"/>
          </a:xfrm>
          <a:prstGeom prst="rect">
            <a:avLst/>
          </a:prstGeom>
          <a:noFill/>
        </p:spPr>
      </p:pic>
      <p:sp>
        <p:nvSpPr>
          <p:cNvPr id="22" name="Text Box 6"/>
          <p:cNvSpPr txBox="1">
            <a:spLocks noChangeArrowheads="1"/>
          </p:cNvSpPr>
          <p:nvPr/>
        </p:nvSpPr>
        <p:spPr bwMode="gray">
          <a:xfrm>
            <a:off x="2600325" y="260648"/>
            <a:ext cx="319581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TV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生产流程介绍</a:t>
            </a:r>
            <a:endParaRPr lang="en-US" altLang="zh-CN" sz="2800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0035" y="285728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7290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堆成品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6626" name="Picture 2" descr="E:\厦门\2013\SI\DSC05230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14414" y="1500174"/>
            <a:ext cx="6278578" cy="4708934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91880" y="188640"/>
            <a:ext cx="1594520" cy="639762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小笑话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E:\图片照片\图片\4012cb52b2ffe1a8b645ae19.bmp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764704"/>
            <a:ext cx="9144000" cy="6093296"/>
          </a:xfrm>
          <a:prstGeom prst="rect">
            <a:avLst/>
          </a:prstGeom>
          <a:noFill/>
        </p:spPr>
      </p:pic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827584" y="1556792"/>
            <a:ext cx="7272808" cy="3951288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990099"/>
              </a:buClr>
              <a:buSzPct val="130000"/>
              <a:buFont typeface="Wingdings" pitchFamily="2" charset="2"/>
              <a:buChar char="Ì"/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有个在外打工的男人给老婆写信：现经济危机，收入受到影响，生活物价上涨，没钱汇给你了，就汇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个吻吧，亲爱的“。数日，接老婆回信”亲爱的老公，吻已收到，开支如下：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 、给娃校长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个，上学学费不用交了；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、给电工 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个家里不再断电了；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、 给水管员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个，不交钱可以用水了 ；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 、给村长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个村里没人来烦俺了；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5 </a:t>
            </a:r>
            <a:r>
              <a:rPr lang="zh-CN" altLang="en-US" sz="180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80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给隔壁的牛大哥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个，我和孩子吃不用掏钱了，还替你种地犁田，说到这不吻你了，能省一个是一个，如今呀用吻的地方太多。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”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组合 123"/>
          <p:cNvGrpSpPr/>
          <p:nvPr/>
        </p:nvGrpSpPr>
        <p:grpSpPr>
          <a:xfrm>
            <a:off x="833463" y="1000120"/>
            <a:ext cx="7453313" cy="4786318"/>
            <a:chOff x="142875" y="1000120"/>
            <a:chExt cx="7453313" cy="4786318"/>
          </a:xfrm>
        </p:grpSpPr>
        <p:sp>
          <p:nvSpPr>
            <p:cNvPr id="4" name="圆角矩形 3"/>
            <p:cNvSpPr/>
            <p:nvPr/>
          </p:nvSpPr>
          <p:spPr>
            <a:xfrm>
              <a:off x="142875" y="2143125"/>
              <a:ext cx="1428750" cy="50006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8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工单开立</a:t>
              </a: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42875" y="1357313"/>
              <a:ext cx="1428750" cy="50006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8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生产排程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42875" y="2857496"/>
              <a:ext cx="1428750" cy="571504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8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下预留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42875" y="3643313"/>
              <a:ext cx="1428750" cy="50006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8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仓库备发料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42875" y="5143527"/>
              <a:ext cx="1428750" cy="517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料况</a:t>
              </a:r>
              <a:r>
                <a:rPr lang="en-US" altLang="zh-CN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OK</a:t>
              </a:r>
              <a:r>
                <a:rPr lang="zh-CN" altLang="en-US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后上线</a:t>
              </a: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1881148" y="4286250"/>
              <a:ext cx="1428750" cy="85725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5875">
              <a:solidFill>
                <a:schemeClr val="bg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若缺料开出停线预告单</a:t>
              </a:r>
              <a:r>
                <a:rPr lang="en-US" altLang="zh-CN" sz="1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&amp;Mail</a:t>
              </a:r>
              <a:r>
                <a:rPr lang="zh-CN" altLang="en-US" sz="1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通知各相关单位协助追踪物料</a:t>
              </a:r>
              <a:endParaRPr lang="en-US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142875" y="4429136"/>
              <a:ext cx="1428750" cy="50006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产线管料员点料</a:t>
              </a:r>
              <a:endParaRPr lang="en-US" altLang="zh-CN" sz="16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9" name="肘形连接符 48"/>
            <p:cNvCxnSpPr>
              <a:stCxn id="8" idx="3"/>
            </p:cNvCxnSpPr>
            <p:nvPr/>
          </p:nvCxnSpPr>
          <p:spPr>
            <a:xfrm flipV="1">
              <a:off x="1571625" y="1214424"/>
              <a:ext cx="1952597" cy="4187964"/>
            </a:xfrm>
            <a:prstGeom prst="bentConnector2">
              <a:avLst/>
            </a:prstGeom>
            <a:ln w="508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圆角矩形 53"/>
            <p:cNvSpPr/>
            <p:nvPr/>
          </p:nvSpPr>
          <p:spPr>
            <a:xfrm>
              <a:off x="1881148" y="3214686"/>
              <a:ext cx="1500187" cy="928689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5875">
              <a:solidFill>
                <a:schemeClr val="bg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若缺料，发</a:t>
              </a:r>
              <a:r>
                <a:rPr lang="en-US" altLang="zh-CN" sz="1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List</a:t>
              </a:r>
              <a:r>
                <a:rPr lang="zh-CN" altLang="en-US" sz="1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，</a:t>
              </a:r>
              <a:r>
                <a:rPr lang="en-US" altLang="zh-CN" sz="1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 Mail</a:t>
              </a:r>
              <a:r>
                <a:rPr lang="zh-CN" altLang="en-US" sz="1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通知各相关单位协助追踪物料</a:t>
              </a:r>
              <a:endParaRPr lang="en-US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4714875" y="3571875"/>
              <a:ext cx="1428750" cy="50006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8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OQA</a:t>
              </a:r>
              <a:r>
                <a:rPr lang="zh-CN" altLang="en-US" sz="18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检验</a:t>
              </a: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4714875" y="4429135"/>
              <a:ext cx="1428750" cy="50006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PASS</a:t>
              </a:r>
              <a:r>
                <a:rPr lang="zh-CN" altLang="en-US" sz="16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后成仓读码入库</a:t>
              </a: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4714875" y="5286375"/>
              <a:ext cx="1428750" cy="50006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装柜出货</a:t>
              </a: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5500688" y="4143375"/>
              <a:ext cx="714375" cy="21431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5875">
              <a:solidFill>
                <a:schemeClr val="bg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检验</a:t>
              </a:r>
              <a:r>
                <a:rPr lang="en-US" altLang="zh-CN" sz="1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NG</a:t>
              </a:r>
              <a:endParaRPr lang="zh-CN" altLang="en-US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6429387" y="3643314"/>
              <a:ext cx="1166801" cy="428624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5875">
              <a:solidFill>
                <a:schemeClr val="bg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REWORK</a:t>
              </a: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5429250" y="1000125"/>
              <a:ext cx="1428750" cy="428625"/>
            </a:xfrm>
            <a:prstGeom prst="round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b="1" dirty="0">
                  <a:solidFill>
                    <a:schemeClr val="tx1"/>
                  </a:solidFill>
                </a:rPr>
                <a:t>AIS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板子生产</a:t>
              </a: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3809974" y="1928799"/>
              <a:ext cx="1428750" cy="42863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 smtClean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预加工</a:t>
              </a:r>
              <a:endParaRPr lang="zh-CN" altLang="en-US" sz="16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4667240" y="2786061"/>
              <a:ext cx="1428750" cy="50006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8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包装线生产</a:t>
              </a: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5453048" y="1643053"/>
              <a:ext cx="1500188" cy="42862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MI</a:t>
              </a:r>
              <a:r>
                <a:rPr lang="zh-CN" altLang="en-US" sz="16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板子生产 </a:t>
              </a: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5429250" y="1000120"/>
              <a:ext cx="1428750" cy="42862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AIS</a:t>
              </a:r>
              <a:r>
                <a:rPr lang="zh-CN" altLang="en-US" sz="16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板子生产</a:t>
              </a:r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6215074" y="4286256"/>
              <a:ext cx="571504" cy="1588"/>
            </a:xfrm>
            <a:prstGeom prst="line">
              <a:avLst/>
            </a:prstGeom>
            <a:ln w="508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矩形 50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TV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下箭头 66"/>
          <p:cNvSpPr/>
          <p:nvPr/>
        </p:nvSpPr>
        <p:spPr>
          <a:xfrm>
            <a:off x="1357290" y="1857364"/>
            <a:ext cx="142876" cy="285752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下箭头 72"/>
          <p:cNvSpPr/>
          <p:nvPr/>
        </p:nvSpPr>
        <p:spPr>
          <a:xfrm>
            <a:off x="1357290" y="2643182"/>
            <a:ext cx="142876" cy="214314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>
            <a:off x="2214546" y="3786190"/>
            <a:ext cx="357190" cy="14287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下箭头 91"/>
          <p:cNvSpPr/>
          <p:nvPr/>
        </p:nvSpPr>
        <p:spPr>
          <a:xfrm>
            <a:off x="6643702" y="1428736"/>
            <a:ext cx="142876" cy="285752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下箭头 92"/>
          <p:cNvSpPr/>
          <p:nvPr/>
        </p:nvSpPr>
        <p:spPr>
          <a:xfrm>
            <a:off x="5500694" y="2357430"/>
            <a:ext cx="142876" cy="428628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下箭头 93"/>
          <p:cNvSpPr/>
          <p:nvPr/>
        </p:nvSpPr>
        <p:spPr>
          <a:xfrm>
            <a:off x="6500826" y="2071678"/>
            <a:ext cx="142876" cy="71438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下箭头 94"/>
          <p:cNvSpPr/>
          <p:nvPr/>
        </p:nvSpPr>
        <p:spPr>
          <a:xfrm>
            <a:off x="6000760" y="3286124"/>
            <a:ext cx="142876" cy="285752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下箭头 95"/>
          <p:cNvSpPr/>
          <p:nvPr/>
        </p:nvSpPr>
        <p:spPr>
          <a:xfrm>
            <a:off x="6000760" y="4071942"/>
            <a:ext cx="142876" cy="35719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下箭头 97"/>
          <p:cNvSpPr/>
          <p:nvPr/>
        </p:nvSpPr>
        <p:spPr>
          <a:xfrm>
            <a:off x="6000760" y="4929198"/>
            <a:ext cx="142876" cy="35719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1357290" y="3357562"/>
            <a:ext cx="142876" cy="285752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357290" y="4143380"/>
            <a:ext cx="142876" cy="285752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下箭头 47"/>
          <p:cNvSpPr/>
          <p:nvPr/>
        </p:nvSpPr>
        <p:spPr>
          <a:xfrm>
            <a:off x="1357290" y="4929198"/>
            <a:ext cx="142876" cy="285752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右箭头 51"/>
          <p:cNvSpPr/>
          <p:nvPr/>
        </p:nvSpPr>
        <p:spPr>
          <a:xfrm>
            <a:off x="2214546" y="4643446"/>
            <a:ext cx="357190" cy="14287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右箭头 55"/>
          <p:cNvSpPr/>
          <p:nvPr/>
        </p:nvSpPr>
        <p:spPr>
          <a:xfrm>
            <a:off x="4214810" y="2928934"/>
            <a:ext cx="1143008" cy="14287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4214810" y="2071678"/>
            <a:ext cx="285752" cy="14287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箭头 57"/>
          <p:cNvSpPr/>
          <p:nvPr/>
        </p:nvSpPr>
        <p:spPr>
          <a:xfrm>
            <a:off x="4214810" y="1714488"/>
            <a:ext cx="1928826" cy="14287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箭头 58"/>
          <p:cNvSpPr/>
          <p:nvPr/>
        </p:nvSpPr>
        <p:spPr>
          <a:xfrm>
            <a:off x="4214810" y="1142984"/>
            <a:ext cx="1928826" cy="14287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下箭头 59"/>
          <p:cNvSpPr/>
          <p:nvPr/>
        </p:nvSpPr>
        <p:spPr>
          <a:xfrm flipH="1" flipV="1">
            <a:off x="7429520" y="4071942"/>
            <a:ext cx="142876" cy="214314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下箭头 61"/>
          <p:cNvSpPr/>
          <p:nvPr/>
        </p:nvSpPr>
        <p:spPr>
          <a:xfrm rot="16382063" flipH="1" flipV="1">
            <a:off x="6909201" y="3706604"/>
            <a:ext cx="150238" cy="311378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071538" y="857232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物料流程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14348" y="1428736"/>
            <a:ext cx="8014395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余下的时间，大家互相交流；</a:t>
            </a:r>
          </a:p>
        </p:txBody>
      </p:sp>
      <p:pic>
        <p:nvPicPr>
          <p:cNvPr id="19459" name="Picture 2" descr="C:\Documents and Settings\xueming.li\Local Settings\Temporary Internet Files\Content.IE5\SVLJ26ZL\MCj04403790000[1]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928813" y="2428875"/>
            <a:ext cx="5143500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/>
          <p:cNvSpPr txBox="1">
            <a:spLocks/>
          </p:cNvSpPr>
          <p:nvPr/>
        </p:nvSpPr>
        <p:spPr>
          <a:xfrm>
            <a:off x="6858000" y="6305550"/>
            <a:ext cx="2133600" cy="4762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F496D1-83B0-41F9-B629-91C4820E096F}" type="slidenum"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pic>
        <p:nvPicPr>
          <p:cNvPr id="5" name="Picture 6" descr="C:\Documents and Settings\yn.xing\My Documents\My Pictures\93d66a074143e15203088184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0" y="5943600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2053" name="内容占位符 3"/>
          <p:cNvSpPr>
            <a:spLocks noGrp="1"/>
          </p:cNvSpPr>
          <p:nvPr>
            <p:ph sz="half" idx="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2054" name="文本占位符 4"/>
          <p:cNvSpPr>
            <a:spLocks noGrp="1"/>
          </p:cNvSpPr>
          <p:nvPr>
            <p:ph type="body" sz="quarter" idx="3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2055" name="内容占位符 5"/>
          <p:cNvSpPr>
            <a:spLocks noGrp="1"/>
          </p:cNvSpPr>
          <p:nvPr>
            <p:ph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429652" y="6381750"/>
            <a:ext cx="500066" cy="476250"/>
          </a:xfrm>
          <a:prstGeom prst="rect">
            <a:avLst/>
          </a:prstGeom>
          <a:noFill/>
        </p:spPr>
        <p:txBody>
          <a:bodyPr/>
          <a:lstStyle/>
          <a:p>
            <a:fld id="{99ABEEBB-7CAE-46EF-9B9F-9E69710BA93A}" type="slidenum">
              <a:rPr lang="en-US" altLang="zh-CN" sz="2400" smtClean="0">
                <a:latin typeface="+mn-ea"/>
                <a:ea typeface="+mn-ea"/>
              </a:rPr>
              <a:pPr/>
              <a:t>114</a:t>
            </a:fld>
            <a:endParaRPr lang="en-US" altLang="zh-CN" sz="2400" dirty="0" smtClean="0">
              <a:latin typeface="+mn-ea"/>
              <a:ea typeface="+mn-ea"/>
            </a:endParaRPr>
          </a:p>
        </p:txBody>
      </p:sp>
      <p:sp>
        <p:nvSpPr>
          <p:cNvPr id="205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" name="灯片编号占位符 3"/>
          <p:cNvSpPr txBox="1">
            <a:spLocks/>
          </p:cNvSpPr>
          <p:nvPr/>
        </p:nvSpPr>
        <p:spPr>
          <a:xfrm>
            <a:off x="8358214" y="6305550"/>
            <a:ext cx="633386" cy="4762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F496D1-83B0-41F9-B629-91C4820E096F}" type="slidenum"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857232"/>
            <a:ext cx="9144000" cy="600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Rectangle 32"/>
          <p:cNvSpPr>
            <a:spLocks noChangeArrowheads="1"/>
          </p:cNvSpPr>
          <p:nvPr/>
        </p:nvSpPr>
        <p:spPr bwMode="auto">
          <a:xfrm>
            <a:off x="3175" y="2520950"/>
            <a:ext cx="9140825" cy="43386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AF907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1" name="Line 33"/>
          <p:cNvSpPr>
            <a:spLocks noChangeShapeType="1"/>
          </p:cNvSpPr>
          <p:nvPr/>
        </p:nvSpPr>
        <p:spPr bwMode="auto">
          <a:xfrm>
            <a:off x="3175" y="730250"/>
            <a:ext cx="9144000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2" name="AutoShape 34"/>
          <p:cNvSpPr>
            <a:spLocks noChangeArrowheads="1"/>
          </p:cNvSpPr>
          <p:nvPr/>
        </p:nvSpPr>
        <p:spPr bwMode="auto">
          <a:xfrm rot="10800000">
            <a:off x="285720" y="2598737"/>
            <a:ext cx="8516938" cy="8518525"/>
          </a:xfrm>
          <a:custGeom>
            <a:avLst/>
            <a:gdLst>
              <a:gd name="G0" fmla="+- 120 0 0"/>
              <a:gd name="G1" fmla="+- 0 0 0"/>
              <a:gd name="G2" fmla="+- 0 0 0"/>
              <a:gd name="T0" fmla="*/ 0 256 1"/>
              <a:gd name="T1" fmla="*/ 180 256 1"/>
              <a:gd name="G3" fmla="+- 0 T0 T1"/>
              <a:gd name="T2" fmla="*/ 0 256 1"/>
              <a:gd name="T3" fmla="*/ 90 256 1"/>
              <a:gd name="G4" fmla="+- 0 T2 T3"/>
              <a:gd name="G5" fmla="*/ G4 2 1"/>
              <a:gd name="T4" fmla="*/ 90 256 1"/>
              <a:gd name="T5" fmla="*/ 0 256 1"/>
              <a:gd name="G6" fmla="+- 0 T4 T5"/>
              <a:gd name="G7" fmla="*/ G6 2 1"/>
              <a:gd name="G8" fmla="abs 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20"/>
              <a:gd name="G18" fmla="*/ 120 1 2"/>
              <a:gd name="G19" fmla="+- G18 5400 0"/>
              <a:gd name="G20" fmla="cos G19 0"/>
              <a:gd name="G21" fmla="sin G19 0"/>
              <a:gd name="G22" fmla="+- G20 10800 0"/>
              <a:gd name="G23" fmla="+- G21 10800 0"/>
              <a:gd name="G24" fmla="+- 10800 0 G20"/>
              <a:gd name="G25" fmla="+- 120 10800 0"/>
              <a:gd name="G26" fmla="?: G9 G17 G25"/>
              <a:gd name="G27" fmla="?: G9 0 21600"/>
              <a:gd name="G28" fmla="cos 10800 0"/>
              <a:gd name="G29" fmla="sin 10800 0"/>
              <a:gd name="G30" fmla="sin 120 0"/>
              <a:gd name="G31" fmla="+- G28 10800 0"/>
              <a:gd name="G32" fmla="+- G29 10800 0"/>
              <a:gd name="G33" fmla="+- G30 10800 0"/>
              <a:gd name="G34" fmla="?: G4 0 G31"/>
              <a:gd name="G35" fmla="?: 0 G34 0"/>
              <a:gd name="G36" fmla="?: G6 G35 G31"/>
              <a:gd name="G37" fmla="+- 21600 0 G36"/>
              <a:gd name="G38" fmla="?: G4 0 G33"/>
              <a:gd name="G39" fmla="?: 0 G38 G32"/>
              <a:gd name="G40" fmla="?: G6 G39 0"/>
              <a:gd name="G41" fmla="?: G4 G32 21600"/>
              <a:gd name="G42" fmla="?: G6 G41 G33"/>
              <a:gd name="T12" fmla="*/ 10800 w 21600"/>
              <a:gd name="T13" fmla="*/ 21600 h 21600"/>
              <a:gd name="T14" fmla="*/ 16260 w 21600"/>
              <a:gd name="T15" fmla="*/ 10800 h 21600"/>
              <a:gd name="T16" fmla="*/ 10800 w 21600"/>
              <a:gd name="T17" fmla="*/ 10920 h 21600"/>
              <a:gd name="T18" fmla="*/ 5340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920" y="10800"/>
                </a:moveTo>
                <a:cubicBezTo>
                  <a:pt x="10920" y="10866"/>
                  <a:pt x="10866" y="10920"/>
                  <a:pt x="10800" y="10920"/>
                </a:cubicBezTo>
                <a:cubicBezTo>
                  <a:pt x="10733" y="10920"/>
                  <a:pt x="10680" y="10866"/>
                  <a:pt x="10680" y="10800"/>
                </a:cubicBezTo>
                <a:lnTo>
                  <a:pt x="0" y="10800"/>
                </a:ln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3" name="Arc 35"/>
          <p:cNvSpPr>
            <a:spLocks/>
          </p:cNvSpPr>
          <p:nvPr/>
        </p:nvSpPr>
        <p:spPr bwMode="auto">
          <a:xfrm>
            <a:off x="1276350" y="3616325"/>
            <a:ext cx="6486525" cy="326231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43200"/>
              <a:gd name="T1" fmla="*/ 21727 h 21727"/>
              <a:gd name="T2" fmla="*/ 43200 w 43200"/>
              <a:gd name="T3" fmla="*/ 21600 h 21727"/>
              <a:gd name="T4" fmla="*/ 21600 w 43200"/>
              <a:gd name="T5" fmla="*/ 21600 h 2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1727" fill="none" extrusionOk="0">
                <a:moveTo>
                  <a:pt x="0" y="21726"/>
                </a:moveTo>
                <a:cubicBezTo>
                  <a:pt x="0" y="21684"/>
                  <a:pt x="0" y="21642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</a:path>
              <a:path w="43200" h="21727" stroke="0" extrusionOk="0">
                <a:moveTo>
                  <a:pt x="0" y="21726"/>
                </a:moveTo>
                <a:cubicBezTo>
                  <a:pt x="0" y="21684"/>
                  <a:pt x="0" y="21642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  <a:lnTo>
                  <a:pt x="21600" y="21600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C0C0C0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zh-CN" sz="2400">
              <a:solidFill>
                <a:srgbClr val="CC3300"/>
              </a:solidFill>
              <a:latin typeface="Times New Roman" pitchFamily="18" charset="0"/>
            </a:endParaRPr>
          </a:p>
        </p:txBody>
      </p:sp>
      <p:sp>
        <p:nvSpPr>
          <p:cNvPr id="2084" name="Line 36"/>
          <p:cNvSpPr>
            <a:spLocks noChangeShapeType="1"/>
          </p:cNvSpPr>
          <p:nvPr/>
        </p:nvSpPr>
        <p:spPr bwMode="auto">
          <a:xfrm>
            <a:off x="4486275" y="3024188"/>
            <a:ext cx="0" cy="382905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5" name="Line 37"/>
          <p:cNvSpPr>
            <a:spLocks noChangeShapeType="1"/>
          </p:cNvSpPr>
          <p:nvPr/>
        </p:nvSpPr>
        <p:spPr bwMode="auto">
          <a:xfrm rot="900000" flipH="1">
            <a:off x="4984750" y="3181350"/>
            <a:ext cx="138113" cy="3827463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6" name="Line 38"/>
          <p:cNvSpPr>
            <a:spLocks noChangeShapeType="1"/>
          </p:cNvSpPr>
          <p:nvPr/>
        </p:nvSpPr>
        <p:spPr bwMode="auto">
          <a:xfrm rot="900000" flipH="1">
            <a:off x="4933950" y="3570288"/>
            <a:ext cx="1270000" cy="3578225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8" name="Oval 40"/>
          <p:cNvSpPr>
            <a:spLocks noChangeArrowheads="1"/>
          </p:cNvSpPr>
          <p:nvPr/>
        </p:nvSpPr>
        <p:spPr bwMode="auto">
          <a:xfrm>
            <a:off x="7277100" y="3829050"/>
            <a:ext cx="1008063" cy="1009650"/>
          </a:xfrm>
          <a:prstGeom prst="ellipse">
            <a:avLst/>
          </a:prstGeom>
          <a:gradFill rotWithShape="0">
            <a:gsLst>
              <a:gs pos="0">
                <a:srgbClr val="FF0066"/>
              </a:gs>
              <a:gs pos="100000">
                <a:srgbClr val="FF0066">
                  <a:gamma/>
                  <a:shade val="36078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检测机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2089" name="Oval 41"/>
          <p:cNvSpPr>
            <a:spLocks noChangeArrowheads="1"/>
          </p:cNvSpPr>
          <p:nvPr/>
        </p:nvSpPr>
        <p:spPr bwMode="auto">
          <a:xfrm>
            <a:off x="6372225" y="2897188"/>
            <a:ext cx="1011238" cy="1011237"/>
          </a:xfrm>
          <a:prstGeom prst="ellipse">
            <a:avLst/>
          </a:prstGeom>
          <a:gradFill rotWithShape="0">
            <a:gsLst>
              <a:gs pos="0">
                <a:srgbClr val="FF0066"/>
              </a:gs>
              <a:gs pos="100000">
                <a:srgbClr val="FF0066">
                  <a:gamma/>
                  <a:shade val="36078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目视检验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2090" name="Oval 42"/>
          <p:cNvSpPr>
            <a:spLocks noChangeArrowheads="1"/>
          </p:cNvSpPr>
          <p:nvPr/>
        </p:nvSpPr>
        <p:spPr bwMode="auto">
          <a:xfrm>
            <a:off x="5157788" y="2371725"/>
            <a:ext cx="1008062" cy="1008063"/>
          </a:xfrm>
          <a:prstGeom prst="ellipse">
            <a:avLst/>
          </a:prstGeom>
          <a:gradFill rotWithShape="0">
            <a:gsLst>
              <a:gs pos="0">
                <a:srgbClr val="FF0066"/>
              </a:gs>
              <a:gs pos="100000">
                <a:srgbClr val="FF0066">
                  <a:gamma/>
                  <a:shade val="36078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回焊炉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2092" name="Line 44"/>
          <p:cNvSpPr>
            <a:spLocks noChangeShapeType="1"/>
          </p:cNvSpPr>
          <p:nvPr/>
        </p:nvSpPr>
        <p:spPr bwMode="auto">
          <a:xfrm rot="-900000">
            <a:off x="3786188" y="3127375"/>
            <a:ext cx="147637" cy="3830638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93" name="Line 45"/>
          <p:cNvSpPr>
            <a:spLocks noChangeShapeType="1"/>
          </p:cNvSpPr>
          <p:nvPr/>
        </p:nvSpPr>
        <p:spPr bwMode="auto">
          <a:xfrm rot="-900000">
            <a:off x="2603500" y="3516313"/>
            <a:ext cx="1387475" cy="3578225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94" name="Line 46"/>
          <p:cNvSpPr>
            <a:spLocks noChangeShapeType="1"/>
          </p:cNvSpPr>
          <p:nvPr/>
        </p:nvSpPr>
        <p:spPr bwMode="auto">
          <a:xfrm rot="-1800000">
            <a:off x="2070100" y="3952875"/>
            <a:ext cx="1597025" cy="3578225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95" name="Oval 47"/>
          <p:cNvSpPr>
            <a:spLocks noChangeArrowheads="1"/>
          </p:cNvSpPr>
          <p:nvPr/>
        </p:nvSpPr>
        <p:spPr bwMode="auto">
          <a:xfrm>
            <a:off x="477838" y="3981450"/>
            <a:ext cx="1008062" cy="1008063"/>
          </a:xfrm>
          <a:prstGeom prst="ellipse">
            <a:avLst/>
          </a:prstGeom>
          <a:gradFill rotWithShape="0"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10000"/>
                </a:schemeClr>
              </a:gs>
            </a:gsLst>
            <a:path path="rect">
              <a:fillToRect r="100000" b="100000"/>
            </a:path>
          </a:gradFill>
          <a:ln w="38100">
            <a:solidFill>
              <a:schemeClr val="bg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</a:rPr>
              <a:t>AI</a:t>
            </a:r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铆钉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2096" name="Oval 48"/>
          <p:cNvSpPr>
            <a:spLocks noChangeArrowheads="1"/>
          </p:cNvSpPr>
          <p:nvPr/>
        </p:nvSpPr>
        <p:spPr bwMode="auto">
          <a:xfrm>
            <a:off x="1457325" y="2970213"/>
            <a:ext cx="1008063" cy="1011237"/>
          </a:xfrm>
          <a:prstGeom prst="ellipse">
            <a:avLst/>
          </a:prstGeom>
          <a:gradFill rotWithShape="0"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10000"/>
                </a:schemeClr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</a:rPr>
              <a:t>AI</a:t>
            </a:r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插件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2097" name="AutoShape 49"/>
          <p:cNvSpPr>
            <a:spLocks noChangeArrowheads="1"/>
          </p:cNvSpPr>
          <p:nvPr/>
        </p:nvSpPr>
        <p:spPr bwMode="auto">
          <a:xfrm rot="10800000">
            <a:off x="1620838" y="3992563"/>
            <a:ext cx="5762625" cy="5761037"/>
          </a:xfrm>
          <a:custGeom>
            <a:avLst/>
            <a:gdLst>
              <a:gd name="G0" fmla="+- 120 0 0"/>
              <a:gd name="G1" fmla="+- 0 0 0"/>
              <a:gd name="G2" fmla="+- 0 0 0"/>
              <a:gd name="T0" fmla="*/ 0 256 1"/>
              <a:gd name="T1" fmla="*/ 180 256 1"/>
              <a:gd name="G3" fmla="+- 0 T0 T1"/>
              <a:gd name="T2" fmla="*/ 0 256 1"/>
              <a:gd name="T3" fmla="*/ 90 256 1"/>
              <a:gd name="G4" fmla="+- 0 T2 T3"/>
              <a:gd name="G5" fmla="*/ G4 2 1"/>
              <a:gd name="T4" fmla="*/ 90 256 1"/>
              <a:gd name="T5" fmla="*/ 0 256 1"/>
              <a:gd name="G6" fmla="+- 0 T4 T5"/>
              <a:gd name="G7" fmla="*/ G6 2 1"/>
              <a:gd name="G8" fmla="abs 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20"/>
              <a:gd name="G18" fmla="*/ 120 1 2"/>
              <a:gd name="G19" fmla="+- G18 5400 0"/>
              <a:gd name="G20" fmla="cos G19 0"/>
              <a:gd name="G21" fmla="sin G19 0"/>
              <a:gd name="G22" fmla="+- G20 10800 0"/>
              <a:gd name="G23" fmla="+- G21 10800 0"/>
              <a:gd name="G24" fmla="+- 10800 0 G20"/>
              <a:gd name="G25" fmla="+- 120 10800 0"/>
              <a:gd name="G26" fmla="?: G9 G17 G25"/>
              <a:gd name="G27" fmla="?: G9 0 21600"/>
              <a:gd name="G28" fmla="cos 10800 0"/>
              <a:gd name="G29" fmla="sin 10800 0"/>
              <a:gd name="G30" fmla="sin 120 0"/>
              <a:gd name="G31" fmla="+- G28 10800 0"/>
              <a:gd name="G32" fmla="+- G29 10800 0"/>
              <a:gd name="G33" fmla="+- G30 10800 0"/>
              <a:gd name="G34" fmla="?: G4 0 G31"/>
              <a:gd name="G35" fmla="?: 0 G34 0"/>
              <a:gd name="G36" fmla="?: G6 G35 G31"/>
              <a:gd name="G37" fmla="+- 21600 0 G36"/>
              <a:gd name="G38" fmla="?: G4 0 G33"/>
              <a:gd name="G39" fmla="?: 0 G38 G32"/>
              <a:gd name="G40" fmla="?: G6 G39 0"/>
              <a:gd name="G41" fmla="?: G4 G32 21600"/>
              <a:gd name="G42" fmla="?: G6 G41 G33"/>
              <a:gd name="T12" fmla="*/ 10800 w 21600"/>
              <a:gd name="T13" fmla="*/ 21600 h 21600"/>
              <a:gd name="T14" fmla="*/ 16260 w 21600"/>
              <a:gd name="T15" fmla="*/ 10800 h 21600"/>
              <a:gd name="T16" fmla="*/ 10800 w 21600"/>
              <a:gd name="T17" fmla="*/ 10920 h 21600"/>
              <a:gd name="T18" fmla="*/ 5340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920" y="10800"/>
                </a:moveTo>
                <a:cubicBezTo>
                  <a:pt x="10920" y="10866"/>
                  <a:pt x="10866" y="10920"/>
                  <a:pt x="10800" y="10920"/>
                </a:cubicBezTo>
                <a:cubicBezTo>
                  <a:pt x="10733" y="10920"/>
                  <a:pt x="10680" y="10866"/>
                  <a:pt x="10680" y="10800"/>
                </a:cubicBezTo>
                <a:lnTo>
                  <a:pt x="0" y="10800"/>
                </a:ln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2B2B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 dirty="0"/>
          </a:p>
        </p:txBody>
      </p:sp>
      <p:sp>
        <p:nvSpPr>
          <p:cNvPr id="2098" name="AutoShape 50"/>
          <p:cNvSpPr>
            <a:spLocks noChangeArrowheads="1"/>
          </p:cNvSpPr>
          <p:nvPr/>
        </p:nvSpPr>
        <p:spPr bwMode="auto">
          <a:xfrm rot="10800000">
            <a:off x="2465388" y="4860925"/>
            <a:ext cx="4003675" cy="4003675"/>
          </a:xfrm>
          <a:custGeom>
            <a:avLst/>
            <a:gdLst>
              <a:gd name="G0" fmla="+- 120 0 0"/>
              <a:gd name="G1" fmla="+- 0 0 0"/>
              <a:gd name="G2" fmla="+- 0 0 0"/>
              <a:gd name="T0" fmla="*/ 0 256 1"/>
              <a:gd name="T1" fmla="*/ 180 256 1"/>
              <a:gd name="G3" fmla="+- 0 T0 T1"/>
              <a:gd name="T2" fmla="*/ 0 256 1"/>
              <a:gd name="T3" fmla="*/ 90 256 1"/>
              <a:gd name="G4" fmla="+- 0 T2 T3"/>
              <a:gd name="G5" fmla="*/ G4 2 1"/>
              <a:gd name="T4" fmla="*/ 90 256 1"/>
              <a:gd name="T5" fmla="*/ 0 256 1"/>
              <a:gd name="G6" fmla="+- 0 T4 T5"/>
              <a:gd name="G7" fmla="*/ G6 2 1"/>
              <a:gd name="G8" fmla="abs 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20"/>
              <a:gd name="G18" fmla="*/ 120 1 2"/>
              <a:gd name="G19" fmla="+- G18 5400 0"/>
              <a:gd name="G20" fmla="cos G19 0"/>
              <a:gd name="G21" fmla="sin G19 0"/>
              <a:gd name="G22" fmla="+- G20 10800 0"/>
              <a:gd name="G23" fmla="+- G21 10800 0"/>
              <a:gd name="G24" fmla="+- 10800 0 G20"/>
              <a:gd name="G25" fmla="+- 120 10800 0"/>
              <a:gd name="G26" fmla="?: G9 G17 G25"/>
              <a:gd name="G27" fmla="?: G9 0 21600"/>
              <a:gd name="G28" fmla="cos 10800 0"/>
              <a:gd name="G29" fmla="sin 10800 0"/>
              <a:gd name="G30" fmla="sin 120 0"/>
              <a:gd name="G31" fmla="+- G28 10800 0"/>
              <a:gd name="G32" fmla="+- G29 10800 0"/>
              <a:gd name="G33" fmla="+- G30 10800 0"/>
              <a:gd name="G34" fmla="?: G4 0 G31"/>
              <a:gd name="G35" fmla="?: 0 G34 0"/>
              <a:gd name="G36" fmla="?: G6 G35 G31"/>
              <a:gd name="G37" fmla="+- 21600 0 G36"/>
              <a:gd name="G38" fmla="?: G4 0 G33"/>
              <a:gd name="G39" fmla="?: 0 G38 G32"/>
              <a:gd name="G40" fmla="?: G6 G39 0"/>
              <a:gd name="G41" fmla="?: G4 G32 21600"/>
              <a:gd name="G42" fmla="?: G6 G41 G33"/>
              <a:gd name="T12" fmla="*/ 10800 w 21600"/>
              <a:gd name="T13" fmla="*/ 21600 h 21600"/>
              <a:gd name="T14" fmla="*/ 16260 w 21600"/>
              <a:gd name="T15" fmla="*/ 10800 h 21600"/>
              <a:gd name="T16" fmla="*/ 10800 w 21600"/>
              <a:gd name="T17" fmla="*/ 10920 h 21600"/>
              <a:gd name="T18" fmla="*/ 5340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920" y="10800"/>
                </a:moveTo>
                <a:cubicBezTo>
                  <a:pt x="10920" y="10866"/>
                  <a:pt x="10866" y="10920"/>
                  <a:pt x="10800" y="10920"/>
                </a:cubicBezTo>
                <a:cubicBezTo>
                  <a:pt x="10733" y="10920"/>
                  <a:pt x="10680" y="10866"/>
                  <a:pt x="10680" y="10800"/>
                </a:cubicBezTo>
                <a:lnTo>
                  <a:pt x="0" y="10800"/>
                </a:ln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C0C0C0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99" name="AutoShape 51"/>
          <p:cNvSpPr>
            <a:spLocks noChangeArrowheads="1"/>
          </p:cNvSpPr>
          <p:nvPr/>
        </p:nvSpPr>
        <p:spPr bwMode="auto">
          <a:xfrm rot="10800000">
            <a:off x="2795588" y="5186363"/>
            <a:ext cx="3370262" cy="3371850"/>
          </a:xfrm>
          <a:custGeom>
            <a:avLst/>
            <a:gdLst>
              <a:gd name="G0" fmla="+- 120 0 0"/>
              <a:gd name="G1" fmla="+- 0 0 0"/>
              <a:gd name="G2" fmla="+- 0 0 0"/>
              <a:gd name="T0" fmla="*/ 0 256 1"/>
              <a:gd name="T1" fmla="*/ 180 256 1"/>
              <a:gd name="G3" fmla="+- 0 T0 T1"/>
              <a:gd name="T2" fmla="*/ 0 256 1"/>
              <a:gd name="T3" fmla="*/ 90 256 1"/>
              <a:gd name="G4" fmla="+- 0 T2 T3"/>
              <a:gd name="G5" fmla="*/ G4 2 1"/>
              <a:gd name="T4" fmla="*/ 90 256 1"/>
              <a:gd name="T5" fmla="*/ 0 256 1"/>
              <a:gd name="G6" fmla="+- 0 T4 T5"/>
              <a:gd name="G7" fmla="*/ G6 2 1"/>
              <a:gd name="G8" fmla="abs 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20"/>
              <a:gd name="G18" fmla="*/ 120 1 2"/>
              <a:gd name="G19" fmla="+- G18 5400 0"/>
              <a:gd name="G20" fmla="cos G19 0"/>
              <a:gd name="G21" fmla="sin G19 0"/>
              <a:gd name="G22" fmla="+- G20 10800 0"/>
              <a:gd name="G23" fmla="+- G21 10800 0"/>
              <a:gd name="G24" fmla="+- 10800 0 G20"/>
              <a:gd name="G25" fmla="+- 120 10800 0"/>
              <a:gd name="G26" fmla="?: G9 G17 G25"/>
              <a:gd name="G27" fmla="?: G9 0 21600"/>
              <a:gd name="G28" fmla="cos 10800 0"/>
              <a:gd name="G29" fmla="sin 10800 0"/>
              <a:gd name="G30" fmla="sin 120 0"/>
              <a:gd name="G31" fmla="+- G28 10800 0"/>
              <a:gd name="G32" fmla="+- G29 10800 0"/>
              <a:gd name="G33" fmla="+- G30 10800 0"/>
              <a:gd name="G34" fmla="?: G4 0 G31"/>
              <a:gd name="G35" fmla="?: 0 G34 0"/>
              <a:gd name="G36" fmla="?: G6 G35 G31"/>
              <a:gd name="G37" fmla="+- 21600 0 G36"/>
              <a:gd name="G38" fmla="?: G4 0 G33"/>
              <a:gd name="G39" fmla="?: 0 G38 G32"/>
              <a:gd name="G40" fmla="?: G6 G39 0"/>
              <a:gd name="G41" fmla="?: G4 G32 21600"/>
              <a:gd name="G42" fmla="?: G6 G41 G33"/>
              <a:gd name="T12" fmla="*/ 10800 w 21600"/>
              <a:gd name="T13" fmla="*/ 21600 h 21600"/>
              <a:gd name="T14" fmla="*/ 16260 w 21600"/>
              <a:gd name="T15" fmla="*/ 10800 h 21600"/>
              <a:gd name="T16" fmla="*/ 10800 w 21600"/>
              <a:gd name="T17" fmla="*/ 10920 h 21600"/>
              <a:gd name="T18" fmla="*/ 5340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920" y="10800"/>
                </a:moveTo>
                <a:cubicBezTo>
                  <a:pt x="10920" y="10866"/>
                  <a:pt x="10866" y="10920"/>
                  <a:pt x="10800" y="10920"/>
                </a:cubicBezTo>
                <a:cubicBezTo>
                  <a:pt x="10733" y="10920"/>
                  <a:pt x="10680" y="10866"/>
                  <a:pt x="10680" y="10800"/>
                </a:cubicBezTo>
                <a:lnTo>
                  <a:pt x="0" y="10800"/>
                </a:ln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lose/>
              </a:path>
            </a:pathLst>
          </a:custGeom>
          <a:gradFill rotWithShape="0">
            <a:gsLst>
              <a:gs pos="0">
                <a:srgbClr val="003366"/>
              </a:gs>
              <a:gs pos="100000">
                <a:srgbClr val="0064C8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2" name="WordArt 54"/>
          <p:cNvSpPr>
            <a:spLocks noChangeArrowheads="1" noChangeShapeType="1" noTextEdit="1"/>
          </p:cNvSpPr>
          <p:nvPr/>
        </p:nvSpPr>
        <p:spPr bwMode="auto">
          <a:xfrm>
            <a:off x="2081213" y="4429125"/>
            <a:ext cx="4806950" cy="5103813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1616354"/>
              </a:avLst>
            </a:prstTxWarp>
          </a:bodyPr>
          <a:lstStyle/>
          <a:p>
            <a:pPr algn="ctr"/>
            <a:r>
              <a:rPr lang="en-US" altLang="zh-CN" sz="1800" kern="10" dirty="0" smtClean="0">
                <a:ln w="9525">
                  <a:noFill/>
                  <a:round/>
                  <a:headEnd/>
                  <a:tailEnd/>
                </a:ln>
                <a:solidFill>
                  <a:srgbClr val="003366"/>
                </a:solidFill>
                <a:latin typeface="Arial Black"/>
              </a:rPr>
              <a:t>AIS</a:t>
            </a:r>
            <a:r>
              <a:rPr lang="zh-CN" altLang="en-US" sz="1800" kern="10" dirty="0" smtClean="0">
                <a:ln w="9525">
                  <a:noFill/>
                  <a:round/>
                  <a:headEnd/>
                  <a:tailEnd/>
                </a:ln>
                <a:solidFill>
                  <a:srgbClr val="003366"/>
                </a:solidFill>
                <a:latin typeface="Arial Black"/>
              </a:rPr>
              <a:t>工艺流程</a:t>
            </a:r>
            <a:r>
              <a:rPr lang="en-US" altLang="zh-CN" sz="1800" kern="10" dirty="0" smtClean="0">
                <a:ln w="9525">
                  <a:noFill/>
                  <a:round/>
                  <a:headEnd/>
                  <a:tailEnd/>
                </a:ln>
                <a:solidFill>
                  <a:srgbClr val="003366"/>
                </a:solidFill>
                <a:latin typeface="Arial Black"/>
              </a:rPr>
              <a:t>-POWER</a:t>
            </a:r>
            <a:r>
              <a:rPr lang="zh-CN" altLang="en-US" sz="1800" kern="10" dirty="0" smtClean="0">
                <a:ln w="9525">
                  <a:noFill/>
                  <a:round/>
                  <a:headEnd/>
                  <a:tailEnd/>
                </a:ln>
                <a:solidFill>
                  <a:srgbClr val="003366"/>
                </a:solidFill>
                <a:latin typeface="Arial Black"/>
              </a:rPr>
              <a:t>生产流程</a:t>
            </a:r>
            <a:endParaRPr lang="zh-CN" altLang="en-US" sz="1800" kern="10" dirty="0">
              <a:ln w="9525">
                <a:noFill/>
                <a:round/>
                <a:headEnd/>
                <a:tailEnd/>
              </a:ln>
              <a:solidFill>
                <a:srgbClr val="003366"/>
              </a:solidFill>
              <a:latin typeface="Arial Black"/>
            </a:endParaRPr>
          </a:p>
        </p:txBody>
      </p:sp>
      <p:sp>
        <p:nvSpPr>
          <p:cNvPr id="2103" name="WordArt 55"/>
          <p:cNvSpPr>
            <a:spLocks noChangeArrowheads="1" noChangeShapeType="1" noTextEdit="1"/>
          </p:cNvSpPr>
          <p:nvPr/>
        </p:nvSpPr>
        <p:spPr bwMode="auto">
          <a:xfrm>
            <a:off x="3121025" y="5973763"/>
            <a:ext cx="2786063" cy="3113087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3532543"/>
              </a:avLst>
            </a:prstTxWarp>
          </a:bodyPr>
          <a:lstStyle/>
          <a:p>
            <a:pPr algn="ctr"/>
            <a:r>
              <a:rPr lang="en-US" altLang="zh-CN" sz="3600" kern="10" dirty="0" smtClean="0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FF9933"/>
                    </a:gs>
                    <a:gs pos="100000">
                      <a:srgbClr val="5D0011"/>
                    </a:gs>
                  </a:gsLst>
                  <a:lin ang="2700000" scaled="1"/>
                </a:gradFill>
                <a:effectLst>
                  <a:outerShdw dist="45791" dir="3378596" algn="ctr" rotWithShape="0">
                    <a:schemeClr val="tx1">
                      <a:alpha val="50000"/>
                    </a:schemeClr>
                  </a:outerShdw>
                </a:effectLst>
                <a:latin typeface="Arial Black"/>
              </a:rPr>
              <a:t>AIS-PB</a:t>
            </a:r>
            <a:endParaRPr lang="zh-CN" altLang="en-US" sz="3600" kern="10" dirty="0">
              <a:ln w="9525">
                <a:noFill/>
                <a:round/>
                <a:headEnd/>
                <a:tailEnd/>
              </a:ln>
              <a:gradFill rotWithShape="1">
                <a:gsLst>
                  <a:gs pos="0">
                    <a:srgbClr val="FF9933"/>
                  </a:gs>
                  <a:gs pos="100000">
                    <a:srgbClr val="5D0011"/>
                  </a:gs>
                </a:gsLst>
                <a:lin ang="2700000" scaled="1"/>
              </a:gradFill>
              <a:effectLst>
                <a:outerShdw dist="45791" dir="3378596" algn="ctr" rotWithShape="0">
                  <a:schemeClr val="tx1">
                    <a:alpha val="50000"/>
                  </a:schemeClr>
                </a:outerShdw>
              </a:effectLst>
              <a:latin typeface="Arial Black"/>
            </a:endParaRPr>
          </a:p>
        </p:txBody>
      </p:sp>
      <p:sp>
        <p:nvSpPr>
          <p:cNvPr id="2105" name="Oval 57"/>
          <p:cNvSpPr>
            <a:spLocks noChangeArrowheads="1"/>
          </p:cNvSpPr>
          <p:nvPr/>
        </p:nvSpPr>
        <p:spPr bwMode="auto">
          <a:xfrm>
            <a:off x="3971925" y="2016125"/>
            <a:ext cx="1008063" cy="1008063"/>
          </a:xfrm>
          <a:prstGeom prst="ellipse">
            <a:avLst/>
          </a:prstGeom>
          <a:gradFill rotWithShape="0">
            <a:gsLst>
              <a:gs pos="0">
                <a:srgbClr val="FF0066"/>
              </a:gs>
              <a:gs pos="100000">
                <a:srgbClr val="FF0066">
                  <a:gamma/>
                  <a:shade val="36078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元件贴装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2106" name="Oval 58"/>
          <p:cNvSpPr>
            <a:spLocks noChangeArrowheads="1"/>
          </p:cNvSpPr>
          <p:nvPr/>
        </p:nvSpPr>
        <p:spPr bwMode="auto">
          <a:xfrm>
            <a:off x="2625725" y="2319338"/>
            <a:ext cx="1008063" cy="1011237"/>
          </a:xfrm>
          <a:prstGeom prst="ellipse">
            <a:avLst/>
          </a:prstGeom>
          <a:gradFill rotWithShape="0"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10000"/>
                </a:schemeClr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点胶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30" name="Freeform 24"/>
          <p:cNvSpPr>
            <a:spLocks/>
          </p:cNvSpPr>
          <p:nvPr/>
        </p:nvSpPr>
        <p:spPr bwMode="gray">
          <a:xfrm>
            <a:off x="785786" y="3286124"/>
            <a:ext cx="714380" cy="785818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lumMod val="2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24"/>
          <p:cNvSpPr>
            <a:spLocks/>
          </p:cNvSpPr>
          <p:nvPr/>
        </p:nvSpPr>
        <p:spPr bwMode="gray">
          <a:xfrm>
            <a:off x="2000232" y="2285992"/>
            <a:ext cx="928694" cy="642942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lumMod val="2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24"/>
          <p:cNvSpPr>
            <a:spLocks/>
          </p:cNvSpPr>
          <p:nvPr/>
        </p:nvSpPr>
        <p:spPr bwMode="gray">
          <a:xfrm rot="687297">
            <a:off x="3428992" y="1857364"/>
            <a:ext cx="928694" cy="571504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lumMod val="2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Freeform 24"/>
          <p:cNvSpPr>
            <a:spLocks/>
          </p:cNvSpPr>
          <p:nvPr/>
        </p:nvSpPr>
        <p:spPr bwMode="gray">
          <a:xfrm rot="2233996">
            <a:off x="4905253" y="2015328"/>
            <a:ext cx="928694" cy="571504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EA102F"/>
              </a:gs>
              <a:gs pos="100000">
                <a:srgbClr val="FF7979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Freeform 24"/>
          <p:cNvSpPr>
            <a:spLocks/>
          </p:cNvSpPr>
          <p:nvPr/>
        </p:nvSpPr>
        <p:spPr bwMode="gray">
          <a:xfrm rot="2233996">
            <a:off x="6150451" y="2508708"/>
            <a:ext cx="928694" cy="571504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EA102F"/>
              </a:gs>
              <a:gs pos="100000">
                <a:srgbClr val="FF7979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24"/>
          <p:cNvSpPr>
            <a:spLocks/>
          </p:cNvSpPr>
          <p:nvPr/>
        </p:nvSpPr>
        <p:spPr bwMode="gray">
          <a:xfrm rot="3301991">
            <a:off x="7293460" y="3437402"/>
            <a:ext cx="928694" cy="571504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EA102F"/>
              </a:gs>
              <a:gs pos="100000">
                <a:srgbClr val="FF7979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051720" y="260648"/>
            <a:ext cx="5064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AIS--POWER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板生产流程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4" name="Picture 34" descr="그림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57224" y="464344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4" descr="그림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785918" y="357187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4" descr="그림3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928926" y="2928934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34" descr="그림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286248" y="2643182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34" descr="그림3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429256" y="3000372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34" descr="그림3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786578" y="3500438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34" descr="그림3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715272" y="4500570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3175" y="730250"/>
            <a:ext cx="9144000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 rot="10800000">
            <a:off x="247650" y="2611438"/>
            <a:ext cx="8516938" cy="8518525"/>
          </a:xfrm>
          <a:custGeom>
            <a:avLst/>
            <a:gdLst>
              <a:gd name="G0" fmla="+- 120 0 0"/>
              <a:gd name="G1" fmla="+- 0 0 0"/>
              <a:gd name="G2" fmla="+- 0 0 0"/>
              <a:gd name="T0" fmla="*/ 0 256 1"/>
              <a:gd name="T1" fmla="*/ 180 256 1"/>
              <a:gd name="G3" fmla="+- 0 T0 T1"/>
              <a:gd name="T2" fmla="*/ 0 256 1"/>
              <a:gd name="T3" fmla="*/ 90 256 1"/>
              <a:gd name="G4" fmla="+- 0 T2 T3"/>
              <a:gd name="G5" fmla="*/ G4 2 1"/>
              <a:gd name="T4" fmla="*/ 90 256 1"/>
              <a:gd name="T5" fmla="*/ 0 256 1"/>
              <a:gd name="G6" fmla="+- 0 T4 T5"/>
              <a:gd name="G7" fmla="*/ G6 2 1"/>
              <a:gd name="G8" fmla="abs 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20"/>
              <a:gd name="G18" fmla="*/ 120 1 2"/>
              <a:gd name="G19" fmla="+- G18 5400 0"/>
              <a:gd name="G20" fmla="cos G19 0"/>
              <a:gd name="G21" fmla="sin G19 0"/>
              <a:gd name="G22" fmla="+- G20 10800 0"/>
              <a:gd name="G23" fmla="+- G21 10800 0"/>
              <a:gd name="G24" fmla="+- 10800 0 G20"/>
              <a:gd name="G25" fmla="+- 120 10800 0"/>
              <a:gd name="G26" fmla="?: G9 G17 G25"/>
              <a:gd name="G27" fmla="?: G9 0 21600"/>
              <a:gd name="G28" fmla="cos 10800 0"/>
              <a:gd name="G29" fmla="sin 10800 0"/>
              <a:gd name="G30" fmla="sin 120 0"/>
              <a:gd name="G31" fmla="+- G28 10800 0"/>
              <a:gd name="G32" fmla="+- G29 10800 0"/>
              <a:gd name="G33" fmla="+- G30 10800 0"/>
              <a:gd name="G34" fmla="?: G4 0 G31"/>
              <a:gd name="G35" fmla="?: 0 G34 0"/>
              <a:gd name="G36" fmla="?: G6 G35 G31"/>
              <a:gd name="G37" fmla="+- 21600 0 G36"/>
              <a:gd name="G38" fmla="?: G4 0 G33"/>
              <a:gd name="G39" fmla="?: 0 G38 G32"/>
              <a:gd name="G40" fmla="?: G6 G39 0"/>
              <a:gd name="G41" fmla="?: G4 G32 21600"/>
              <a:gd name="G42" fmla="?: G6 G41 G33"/>
              <a:gd name="T12" fmla="*/ 10800 w 21600"/>
              <a:gd name="T13" fmla="*/ 21600 h 21600"/>
              <a:gd name="T14" fmla="*/ 16260 w 21600"/>
              <a:gd name="T15" fmla="*/ 10800 h 21600"/>
              <a:gd name="T16" fmla="*/ 10800 w 21600"/>
              <a:gd name="T17" fmla="*/ 10920 h 21600"/>
              <a:gd name="T18" fmla="*/ 5340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920" y="10800"/>
                </a:moveTo>
                <a:cubicBezTo>
                  <a:pt x="10920" y="10866"/>
                  <a:pt x="10866" y="10920"/>
                  <a:pt x="10800" y="10920"/>
                </a:cubicBezTo>
                <a:cubicBezTo>
                  <a:pt x="10733" y="10920"/>
                  <a:pt x="10680" y="10866"/>
                  <a:pt x="10680" y="10800"/>
                </a:cubicBezTo>
                <a:lnTo>
                  <a:pt x="0" y="10800"/>
                </a:ln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lose/>
              </a:path>
            </a:pathLst>
          </a:custGeom>
          <a:gradFill rotWithShape="1">
            <a:gsLst>
              <a:gs pos="0">
                <a:srgbClr val="009999"/>
              </a:gs>
              <a:gs pos="50000">
                <a:srgbClr val="FFFFFF">
                  <a:alpha val="0"/>
                </a:srgbClr>
              </a:gs>
              <a:gs pos="100000">
                <a:srgbClr val="00999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4" name="Arc 6"/>
          <p:cNvSpPr>
            <a:spLocks/>
          </p:cNvSpPr>
          <p:nvPr/>
        </p:nvSpPr>
        <p:spPr bwMode="auto">
          <a:xfrm>
            <a:off x="1298575" y="3614738"/>
            <a:ext cx="6486525" cy="3275012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 w 43200"/>
              <a:gd name="T1" fmla="*/ 21809 h 21809"/>
              <a:gd name="T2" fmla="*/ 43200 w 43200"/>
              <a:gd name="T3" fmla="*/ 21600 h 21809"/>
              <a:gd name="T4" fmla="*/ 21600 w 43200"/>
              <a:gd name="T5" fmla="*/ 21600 h 21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1809" fill="none" extrusionOk="0">
                <a:moveTo>
                  <a:pt x="1" y="21808"/>
                </a:moveTo>
                <a:cubicBezTo>
                  <a:pt x="0" y="21739"/>
                  <a:pt x="0" y="2166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</a:path>
              <a:path w="43200" h="21809" stroke="0" extrusionOk="0">
                <a:moveTo>
                  <a:pt x="1" y="21808"/>
                </a:moveTo>
                <a:cubicBezTo>
                  <a:pt x="0" y="21739"/>
                  <a:pt x="0" y="2166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  <a:lnTo>
                  <a:pt x="21600" y="21600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20000"/>
                </a:srgbClr>
              </a:gs>
              <a:gs pos="50000">
                <a:srgbClr val="009999"/>
              </a:gs>
              <a:gs pos="100000">
                <a:srgbClr val="FFFFFF">
                  <a:alpha val="2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zh-CN" sz="2400">
              <a:solidFill>
                <a:srgbClr val="CC3300"/>
              </a:solidFill>
              <a:latin typeface="Times New Roman" pitchFamily="18" charset="0"/>
            </a:endParaRPr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4486275" y="3024188"/>
            <a:ext cx="0" cy="382905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 rot="900000" flipH="1">
            <a:off x="4984750" y="3181350"/>
            <a:ext cx="138113" cy="3827463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 rot="900000" flipH="1">
            <a:off x="4933950" y="3570288"/>
            <a:ext cx="1270000" cy="3578225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9" name="Oval 11"/>
          <p:cNvSpPr>
            <a:spLocks noChangeArrowheads="1"/>
          </p:cNvSpPr>
          <p:nvPr/>
        </p:nvSpPr>
        <p:spPr bwMode="auto">
          <a:xfrm>
            <a:off x="7310438" y="3851275"/>
            <a:ext cx="1008062" cy="1009650"/>
          </a:xfrm>
          <a:prstGeom prst="ellipse">
            <a:avLst/>
          </a:prstGeom>
          <a:gradFill rotWithShape="0">
            <a:gsLst>
              <a:gs pos="0">
                <a:srgbClr val="FF6600"/>
              </a:gs>
              <a:gs pos="100000">
                <a:srgbClr val="FF6600">
                  <a:gamma/>
                  <a:shade val="36078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600" b="1" smtClean="0">
                <a:solidFill>
                  <a:srgbClr val="FFFF00"/>
                </a:solidFill>
                <a:latin typeface="Arial" pitchFamily="34" charset="0"/>
              </a:rPr>
              <a:t>AI</a:t>
            </a:r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插件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2060" name="Oval 12"/>
          <p:cNvSpPr>
            <a:spLocks noChangeArrowheads="1"/>
          </p:cNvSpPr>
          <p:nvPr/>
        </p:nvSpPr>
        <p:spPr bwMode="auto">
          <a:xfrm>
            <a:off x="6372225" y="2897188"/>
            <a:ext cx="1011238" cy="1011237"/>
          </a:xfrm>
          <a:prstGeom prst="ellipse">
            <a:avLst/>
          </a:prstGeom>
          <a:gradFill rotWithShape="0">
            <a:gsLst>
              <a:gs pos="0">
                <a:srgbClr val="FF6600"/>
              </a:gs>
              <a:gs pos="100000">
                <a:srgbClr val="FF6600">
                  <a:gamma/>
                  <a:shade val="36078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b="1" smtClean="0">
                <a:solidFill>
                  <a:srgbClr val="FFFF00"/>
                </a:solidFill>
                <a:latin typeface="Arial" pitchFamily="34" charset="0"/>
              </a:rPr>
              <a:t>目检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2061" name="Oval 13"/>
          <p:cNvSpPr>
            <a:spLocks noChangeArrowheads="1"/>
          </p:cNvSpPr>
          <p:nvPr/>
        </p:nvSpPr>
        <p:spPr bwMode="auto">
          <a:xfrm>
            <a:off x="5278450" y="2214554"/>
            <a:ext cx="1008062" cy="1008063"/>
          </a:xfrm>
          <a:prstGeom prst="ellipse">
            <a:avLst/>
          </a:prstGeom>
          <a:gradFill rotWithShape="0">
            <a:gsLst>
              <a:gs pos="0">
                <a:srgbClr val="FF6600"/>
              </a:gs>
              <a:gs pos="100000">
                <a:srgbClr val="FF6600">
                  <a:gamma/>
                  <a:shade val="36078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</a:rPr>
              <a:t>AOI</a:t>
            </a:r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检验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2063" name="Line 15"/>
          <p:cNvSpPr>
            <a:spLocks noChangeShapeType="1"/>
          </p:cNvSpPr>
          <p:nvPr/>
        </p:nvSpPr>
        <p:spPr bwMode="auto">
          <a:xfrm rot="-900000">
            <a:off x="3786188" y="3127375"/>
            <a:ext cx="147637" cy="3830638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4" name="Line 16"/>
          <p:cNvSpPr>
            <a:spLocks noChangeShapeType="1"/>
          </p:cNvSpPr>
          <p:nvPr/>
        </p:nvSpPr>
        <p:spPr bwMode="auto">
          <a:xfrm rot="-900000">
            <a:off x="2603500" y="3516313"/>
            <a:ext cx="1387475" cy="3578225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5" name="Line 17"/>
          <p:cNvSpPr>
            <a:spLocks noChangeShapeType="1"/>
          </p:cNvSpPr>
          <p:nvPr/>
        </p:nvSpPr>
        <p:spPr bwMode="auto">
          <a:xfrm rot="-1800000">
            <a:off x="2070100" y="3952875"/>
            <a:ext cx="1597025" cy="3578225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6" name="Oval 18"/>
          <p:cNvSpPr>
            <a:spLocks noChangeArrowheads="1"/>
          </p:cNvSpPr>
          <p:nvPr/>
        </p:nvSpPr>
        <p:spPr bwMode="auto">
          <a:xfrm>
            <a:off x="477838" y="3981450"/>
            <a:ext cx="1008062" cy="1008063"/>
          </a:xfrm>
          <a:prstGeom prst="ellipse">
            <a:avLst/>
          </a:prstGeom>
          <a:gradFill rotWithShape="0">
            <a:gsLst>
              <a:gs pos="0">
                <a:srgbClr val="99CC00"/>
              </a:gs>
              <a:gs pos="100000">
                <a:srgbClr val="161E00"/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印刷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2067" name="Oval 19"/>
          <p:cNvSpPr>
            <a:spLocks noChangeArrowheads="1"/>
          </p:cNvSpPr>
          <p:nvPr/>
        </p:nvSpPr>
        <p:spPr bwMode="auto">
          <a:xfrm>
            <a:off x="1457325" y="2970213"/>
            <a:ext cx="1008063" cy="1011237"/>
          </a:xfrm>
          <a:prstGeom prst="ellipse">
            <a:avLst/>
          </a:prstGeom>
          <a:gradFill rotWithShape="0">
            <a:gsLst>
              <a:gs pos="0">
                <a:srgbClr val="99CC00"/>
              </a:gs>
              <a:gs pos="100000">
                <a:srgbClr val="161E00"/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贴片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2068" name="AutoShape 20"/>
          <p:cNvSpPr>
            <a:spLocks noChangeArrowheads="1"/>
          </p:cNvSpPr>
          <p:nvPr/>
        </p:nvSpPr>
        <p:spPr bwMode="auto">
          <a:xfrm rot="10800000">
            <a:off x="1620838" y="4014788"/>
            <a:ext cx="5762625" cy="5761037"/>
          </a:xfrm>
          <a:custGeom>
            <a:avLst/>
            <a:gdLst>
              <a:gd name="G0" fmla="+- 120 0 0"/>
              <a:gd name="G1" fmla="+- 0 0 0"/>
              <a:gd name="G2" fmla="+- 0 0 0"/>
              <a:gd name="T0" fmla="*/ 0 256 1"/>
              <a:gd name="T1" fmla="*/ 180 256 1"/>
              <a:gd name="G3" fmla="+- 0 T0 T1"/>
              <a:gd name="T2" fmla="*/ 0 256 1"/>
              <a:gd name="T3" fmla="*/ 90 256 1"/>
              <a:gd name="G4" fmla="+- 0 T2 T3"/>
              <a:gd name="G5" fmla="*/ G4 2 1"/>
              <a:gd name="T4" fmla="*/ 90 256 1"/>
              <a:gd name="T5" fmla="*/ 0 256 1"/>
              <a:gd name="G6" fmla="+- 0 T4 T5"/>
              <a:gd name="G7" fmla="*/ G6 2 1"/>
              <a:gd name="G8" fmla="abs 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20"/>
              <a:gd name="G18" fmla="*/ 120 1 2"/>
              <a:gd name="G19" fmla="+- G18 5400 0"/>
              <a:gd name="G20" fmla="cos G19 0"/>
              <a:gd name="G21" fmla="sin G19 0"/>
              <a:gd name="G22" fmla="+- G20 10800 0"/>
              <a:gd name="G23" fmla="+- G21 10800 0"/>
              <a:gd name="G24" fmla="+- 10800 0 G20"/>
              <a:gd name="G25" fmla="+- 120 10800 0"/>
              <a:gd name="G26" fmla="?: G9 G17 G25"/>
              <a:gd name="G27" fmla="?: G9 0 21600"/>
              <a:gd name="G28" fmla="cos 10800 0"/>
              <a:gd name="G29" fmla="sin 10800 0"/>
              <a:gd name="G30" fmla="sin 120 0"/>
              <a:gd name="G31" fmla="+- G28 10800 0"/>
              <a:gd name="G32" fmla="+- G29 10800 0"/>
              <a:gd name="G33" fmla="+- G30 10800 0"/>
              <a:gd name="G34" fmla="?: G4 0 G31"/>
              <a:gd name="G35" fmla="?: 0 G34 0"/>
              <a:gd name="G36" fmla="?: G6 G35 G31"/>
              <a:gd name="G37" fmla="+- 21600 0 G36"/>
              <a:gd name="G38" fmla="?: G4 0 G33"/>
              <a:gd name="G39" fmla="?: 0 G38 G32"/>
              <a:gd name="G40" fmla="?: G6 G39 0"/>
              <a:gd name="G41" fmla="?: G4 G32 21600"/>
              <a:gd name="G42" fmla="?: G6 G41 G33"/>
              <a:gd name="T12" fmla="*/ 10800 w 21600"/>
              <a:gd name="T13" fmla="*/ 21600 h 21600"/>
              <a:gd name="T14" fmla="*/ 16260 w 21600"/>
              <a:gd name="T15" fmla="*/ 10800 h 21600"/>
              <a:gd name="T16" fmla="*/ 10800 w 21600"/>
              <a:gd name="T17" fmla="*/ 10920 h 21600"/>
              <a:gd name="T18" fmla="*/ 5340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920" y="10800"/>
                </a:moveTo>
                <a:cubicBezTo>
                  <a:pt x="10920" y="10866"/>
                  <a:pt x="10866" y="10920"/>
                  <a:pt x="10800" y="10920"/>
                </a:cubicBezTo>
                <a:cubicBezTo>
                  <a:pt x="10733" y="10920"/>
                  <a:pt x="10680" y="10866"/>
                  <a:pt x="10680" y="10800"/>
                </a:cubicBezTo>
                <a:lnTo>
                  <a:pt x="0" y="10800"/>
                </a:ln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lose/>
              </a:path>
            </a:pathLst>
          </a:custGeom>
          <a:gradFill rotWithShape="1">
            <a:gsLst>
              <a:gs pos="0">
                <a:srgbClr val="969696"/>
              </a:gs>
              <a:gs pos="50000">
                <a:srgbClr val="FFFFFF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9" name="AutoShape 21"/>
          <p:cNvSpPr>
            <a:spLocks noChangeArrowheads="1"/>
          </p:cNvSpPr>
          <p:nvPr/>
        </p:nvSpPr>
        <p:spPr bwMode="auto">
          <a:xfrm rot="10800000">
            <a:off x="2465388" y="4894263"/>
            <a:ext cx="4003675" cy="4003675"/>
          </a:xfrm>
          <a:custGeom>
            <a:avLst/>
            <a:gdLst>
              <a:gd name="G0" fmla="+- 120 0 0"/>
              <a:gd name="G1" fmla="+- 0 0 0"/>
              <a:gd name="G2" fmla="+- 0 0 0"/>
              <a:gd name="T0" fmla="*/ 0 256 1"/>
              <a:gd name="T1" fmla="*/ 180 256 1"/>
              <a:gd name="G3" fmla="+- 0 T0 T1"/>
              <a:gd name="T2" fmla="*/ 0 256 1"/>
              <a:gd name="T3" fmla="*/ 90 256 1"/>
              <a:gd name="G4" fmla="+- 0 T2 T3"/>
              <a:gd name="G5" fmla="*/ G4 2 1"/>
              <a:gd name="T4" fmla="*/ 90 256 1"/>
              <a:gd name="T5" fmla="*/ 0 256 1"/>
              <a:gd name="G6" fmla="+- 0 T4 T5"/>
              <a:gd name="G7" fmla="*/ G6 2 1"/>
              <a:gd name="G8" fmla="abs 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20"/>
              <a:gd name="G18" fmla="*/ 120 1 2"/>
              <a:gd name="G19" fmla="+- G18 5400 0"/>
              <a:gd name="G20" fmla="cos G19 0"/>
              <a:gd name="G21" fmla="sin G19 0"/>
              <a:gd name="G22" fmla="+- G20 10800 0"/>
              <a:gd name="G23" fmla="+- G21 10800 0"/>
              <a:gd name="G24" fmla="+- 10800 0 G20"/>
              <a:gd name="G25" fmla="+- 120 10800 0"/>
              <a:gd name="G26" fmla="?: G9 G17 G25"/>
              <a:gd name="G27" fmla="?: G9 0 21600"/>
              <a:gd name="G28" fmla="cos 10800 0"/>
              <a:gd name="G29" fmla="sin 10800 0"/>
              <a:gd name="G30" fmla="sin 120 0"/>
              <a:gd name="G31" fmla="+- G28 10800 0"/>
              <a:gd name="G32" fmla="+- G29 10800 0"/>
              <a:gd name="G33" fmla="+- G30 10800 0"/>
              <a:gd name="G34" fmla="?: G4 0 G31"/>
              <a:gd name="G35" fmla="?: 0 G34 0"/>
              <a:gd name="G36" fmla="?: G6 G35 G31"/>
              <a:gd name="G37" fmla="+- 21600 0 G36"/>
              <a:gd name="G38" fmla="?: G4 0 G33"/>
              <a:gd name="G39" fmla="?: 0 G38 G32"/>
              <a:gd name="G40" fmla="?: G6 G39 0"/>
              <a:gd name="G41" fmla="?: G4 G32 21600"/>
              <a:gd name="G42" fmla="?: G6 G41 G33"/>
              <a:gd name="T12" fmla="*/ 10800 w 21600"/>
              <a:gd name="T13" fmla="*/ 21600 h 21600"/>
              <a:gd name="T14" fmla="*/ 16260 w 21600"/>
              <a:gd name="T15" fmla="*/ 10800 h 21600"/>
              <a:gd name="T16" fmla="*/ 10800 w 21600"/>
              <a:gd name="T17" fmla="*/ 10920 h 21600"/>
              <a:gd name="T18" fmla="*/ 5340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920" y="10800"/>
                </a:moveTo>
                <a:cubicBezTo>
                  <a:pt x="10920" y="10866"/>
                  <a:pt x="10866" y="10920"/>
                  <a:pt x="10800" y="10920"/>
                </a:cubicBezTo>
                <a:cubicBezTo>
                  <a:pt x="10733" y="10920"/>
                  <a:pt x="10680" y="10866"/>
                  <a:pt x="10680" y="10800"/>
                </a:cubicBezTo>
                <a:lnTo>
                  <a:pt x="0" y="10800"/>
                </a:ln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50000">
                <a:srgbClr val="969696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0" name="Arc 22"/>
          <p:cNvSpPr>
            <a:spLocks/>
          </p:cNvSpPr>
          <p:nvPr/>
        </p:nvSpPr>
        <p:spPr bwMode="auto">
          <a:xfrm>
            <a:off x="4414838" y="1654175"/>
            <a:ext cx="3903662" cy="4632325"/>
          </a:xfrm>
          <a:custGeom>
            <a:avLst/>
            <a:gdLst>
              <a:gd name="G0" fmla="+- 0 0 0"/>
              <a:gd name="G1" fmla="+- 21599 0 0"/>
              <a:gd name="G2" fmla="+- 21600 0 0"/>
              <a:gd name="T0" fmla="*/ 228 w 18222"/>
              <a:gd name="T1" fmla="*/ 0 h 21599"/>
              <a:gd name="T2" fmla="*/ 18222 w 18222"/>
              <a:gd name="T3" fmla="*/ 10001 h 21599"/>
              <a:gd name="T4" fmla="*/ 0 w 18222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222" h="21599" fill="none" extrusionOk="0">
                <a:moveTo>
                  <a:pt x="227" y="0"/>
                </a:moveTo>
                <a:cubicBezTo>
                  <a:pt x="7531" y="77"/>
                  <a:pt x="14300" y="3839"/>
                  <a:pt x="18222" y="10000"/>
                </a:cubicBezTo>
              </a:path>
              <a:path w="18222" h="21599" stroke="0" extrusionOk="0">
                <a:moveTo>
                  <a:pt x="227" y="0"/>
                </a:moveTo>
                <a:cubicBezTo>
                  <a:pt x="7531" y="77"/>
                  <a:pt x="14300" y="3839"/>
                  <a:pt x="18222" y="10000"/>
                </a:cubicBezTo>
                <a:lnTo>
                  <a:pt x="0" y="21599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1" name="WordArt 23"/>
          <p:cNvSpPr>
            <a:spLocks noChangeArrowheads="1" noChangeShapeType="1" noTextEdit="1"/>
          </p:cNvSpPr>
          <p:nvPr/>
        </p:nvSpPr>
        <p:spPr bwMode="auto">
          <a:xfrm rot="1800000">
            <a:off x="3432175" y="1784350"/>
            <a:ext cx="5257800" cy="3381375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3441279"/>
              </a:avLst>
            </a:prstTxWarp>
          </a:bodyPr>
          <a:lstStyle/>
          <a:p>
            <a:pPr algn="ctr"/>
            <a:r>
              <a:rPr lang="en-US" altLang="zh-CN" sz="1000" kern="10" dirty="0">
                <a:ln w="9525">
                  <a:noFill/>
                  <a:round/>
                  <a:headEnd/>
                  <a:tailEnd/>
                </a:ln>
                <a:solidFill>
                  <a:schemeClr val="bg1"/>
                </a:solidFill>
                <a:latin typeface="돋움"/>
                <a:ea typeface="돋움"/>
              </a:rPr>
              <a:t>Non-formal Information</a:t>
            </a:r>
            <a:endParaRPr lang="zh-CN" altLang="en-US" sz="1000" kern="10" dirty="0">
              <a:ln w="9525">
                <a:noFill/>
                <a:round/>
                <a:headEnd/>
                <a:tailEnd/>
              </a:ln>
              <a:solidFill>
                <a:schemeClr val="bg1"/>
              </a:solidFill>
              <a:latin typeface="돋움"/>
              <a:ea typeface="돋움"/>
            </a:endParaRPr>
          </a:p>
        </p:txBody>
      </p:sp>
      <p:sp>
        <p:nvSpPr>
          <p:cNvPr id="2072" name="WordArt 24"/>
          <p:cNvSpPr>
            <a:spLocks noChangeArrowheads="1" noChangeShapeType="1" noTextEdit="1"/>
          </p:cNvSpPr>
          <p:nvPr/>
        </p:nvSpPr>
        <p:spPr bwMode="auto">
          <a:xfrm>
            <a:off x="2081213" y="4429125"/>
            <a:ext cx="4806950" cy="5103813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1616354"/>
              </a:avLst>
            </a:prstTxWarp>
          </a:bodyPr>
          <a:lstStyle/>
          <a:p>
            <a:pPr algn="ctr"/>
            <a:r>
              <a:rPr lang="en-US" altLang="zh-CN" sz="3600" kern="10" dirty="0" smtClean="0">
                <a:ln w="9525">
                  <a:noFill/>
                  <a:round/>
                  <a:headEnd/>
                  <a:tailEnd/>
                </a:ln>
                <a:solidFill>
                  <a:srgbClr val="003366"/>
                </a:solidFill>
                <a:latin typeface="Arial Black"/>
              </a:rPr>
              <a:t>AIS</a:t>
            </a:r>
            <a:r>
              <a:rPr lang="zh-CN" altLang="en-US" sz="3600" kern="10" dirty="0" smtClean="0">
                <a:ln w="9525">
                  <a:noFill/>
                  <a:round/>
                  <a:headEnd/>
                  <a:tailEnd/>
                </a:ln>
                <a:solidFill>
                  <a:srgbClr val="003366"/>
                </a:solidFill>
                <a:latin typeface="Arial Black"/>
              </a:rPr>
              <a:t>工艺流程</a:t>
            </a:r>
            <a:r>
              <a:rPr lang="en-US" altLang="zh-CN" sz="3600" kern="10" dirty="0" smtClean="0">
                <a:ln w="9525">
                  <a:noFill/>
                  <a:round/>
                  <a:headEnd/>
                  <a:tailEnd/>
                </a:ln>
                <a:solidFill>
                  <a:srgbClr val="003366"/>
                </a:solidFill>
                <a:latin typeface="Arial Black"/>
              </a:rPr>
              <a:t>-</a:t>
            </a:r>
            <a:r>
              <a:rPr lang="zh-CN" altLang="en-US" sz="3600" kern="10" dirty="0" smtClean="0">
                <a:ln w="9525">
                  <a:noFill/>
                  <a:round/>
                  <a:headEnd/>
                  <a:tailEnd/>
                </a:ln>
                <a:solidFill>
                  <a:srgbClr val="003366"/>
                </a:solidFill>
                <a:latin typeface="Arial Black"/>
              </a:rPr>
              <a:t>主板生产流程</a:t>
            </a:r>
            <a:endParaRPr lang="zh-CN" altLang="en-US" sz="3600" kern="10" dirty="0">
              <a:ln w="9525">
                <a:noFill/>
                <a:round/>
                <a:headEnd/>
                <a:tailEnd/>
              </a:ln>
              <a:solidFill>
                <a:srgbClr val="003366"/>
              </a:solidFill>
              <a:latin typeface="Arial Black"/>
            </a:endParaRPr>
          </a:p>
        </p:txBody>
      </p:sp>
      <p:sp>
        <p:nvSpPr>
          <p:cNvPr id="2074" name="Oval 26"/>
          <p:cNvSpPr>
            <a:spLocks noChangeArrowheads="1"/>
          </p:cNvSpPr>
          <p:nvPr/>
        </p:nvSpPr>
        <p:spPr bwMode="auto">
          <a:xfrm>
            <a:off x="4000496" y="2000240"/>
            <a:ext cx="1008063" cy="1008063"/>
          </a:xfrm>
          <a:prstGeom prst="ellipse">
            <a:avLst/>
          </a:prstGeom>
          <a:gradFill rotWithShape="0">
            <a:gsLst>
              <a:gs pos="0">
                <a:srgbClr val="FF6600"/>
              </a:gs>
              <a:gs pos="100000">
                <a:srgbClr val="FF6600">
                  <a:gamma/>
                  <a:shade val="36078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回焊炉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2075" name="Oval 27"/>
          <p:cNvSpPr>
            <a:spLocks noChangeArrowheads="1"/>
          </p:cNvSpPr>
          <p:nvPr/>
        </p:nvSpPr>
        <p:spPr bwMode="auto">
          <a:xfrm>
            <a:off x="2625725" y="2319338"/>
            <a:ext cx="1008063" cy="1011237"/>
          </a:xfrm>
          <a:prstGeom prst="ellipse">
            <a:avLst/>
          </a:prstGeom>
          <a:gradFill rotWithShape="0">
            <a:gsLst>
              <a:gs pos="0">
                <a:srgbClr val="99CC00"/>
              </a:gs>
              <a:gs pos="100000">
                <a:srgbClr val="161E00"/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调整站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2076" name="AutoShape 28"/>
          <p:cNvSpPr>
            <a:spLocks noChangeArrowheads="1"/>
          </p:cNvSpPr>
          <p:nvPr/>
        </p:nvSpPr>
        <p:spPr bwMode="auto">
          <a:xfrm rot="10800000">
            <a:off x="3000364" y="5353050"/>
            <a:ext cx="3008312" cy="3009900"/>
          </a:xfrm>
          <a:custGeom>
            <a:avLst/>
            <a:gdLst>
              <a:gd name="G0" fmla="+- 120 0 0"/>
              <a:gd name="G1" fmla="+- 0 0 0"/>
              <a:gd name="G2" fmla="+- 0 0 0"/>
              <a:gd name="T0" fmla="*/ 0 256 1"/>
              <a:gd name="T1" fmla="*/ 180 256 1"/>
              <a:gd name="G3" fmla="+- 0 T0 T1"/>
              <a:gd name="T2" fmla="*/ 0 256 1"/>
              <a:gd name="T3" fmla="*/ 90 256 1"/>
              <a:gd name="G4" fmla="+- 0 T2 T3"/>
              <a:gd name="G5" fmla="*/ G4 2 1"/>
              <a:gd name="T4" fmla="*/ 90 256 1"/>
              <a:gd name="T5" fmla="*/ 0 256 1"/>
              <a:gd name="G6" fmla="+- 0 T4 T5"/>
              <a:gd name="G7" fmla="*/ G6 2 1"/>
              <a:gd name="G8" fmla="abs 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20"/>
              <a:gd name="G18" fmla="*/ 120 1 2"/>
              <a:gd name="G19" fmla="+- G18 5400 0"/>
              <a:gd name="G20" fmla="cos G19 0"/>
              <a:gd name="G21" fmla="sin G19 0"/>
              <a:gd name="G22" fmla="+- G20 10800 0"/>
              <a:gd name="G23" fmla="+- G21 10800 0"/>
              <a:gd name="G24" fmla="+- 10800 0 G20"/>
              <a:gd name="G25" fmla="+- 120 10800 0"/>
              <a:gd name="G26" fmla="?: G9 G17 G25"/>
              <a:gd name="G27" fmla="?: G9 0 21600"/>
              <a:gd name="G28" fmla="cos 10800 0"/>
              <a:gd name="G29" fmla="sin 10800 0"/>
              <a:gd name="G30" fmla="sin 120 0"/>
              <a:gd name="G31" fmla="+- G28 10800 0"/>
              <a:gd name="G32" fmla="+- G29 10800 0"/>
              <a:gd name="G33" fmla="+- G30 10800 0"/>
              <a:gd name="G34" fmla="?: G4 0 G31"/>
              <a:gd name="G35" fmla="?: 0 G34 0"/>
              <a:gd name="G36" fmla="?: G6 G35 G31"/>
              <a:gd name="G37" fmla="+- 21600 0 G36"/>
              <a:gd name="G38" fmla="?: G4 0 G33"/>
              <a:gd name="G39" fmla="?: 0 G38 G32"/>
              <a:gd name="G40" fmla="?: G6 G39 0"/>
              <a:gd name="G41" fmla="?: G4 G32 21600"/>
              <a:gd name="G42" fmla="?: G6 G41 G33"/>
              <a:gd name="T12" fmla="*/ 10800 w 21600"/>
              <a:gd name="T13" fmla="*/ 21600 h 21600"/>
              <a:gd name="T14" fmla="*/ 16260 w 21600"/>
              <a:gd name="T15" fmla="*/ 10800 h 21600"/>
              <a:gd name="T16" fmla="*/ 10800 w 21600"/>
              <a:gd name="T17" fmla="*/ 10920 h 21600"/>
              <a:gd name="T18" fmla="*/ 5340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920" y="10800"/>
                </a:moveTo>
                <a:cubicBezTo>
                  <a:pt x="10920" y="10866"/>
                  <a:pt x="10866" y="10920"/>
                  <a:pt x="10800" y="10920"/>
                </a:cubicBezTo>
                <a:cubicBezTo>
                  <a:pt x="10733" y="10920"/>
                  <a:pt x="10680" y="10866"/>
                  <a:pt x="10680" y="10800"/>
                </a:cubicBezTo>
                <a:lnTo>
                  <a:pt x="0" y="10800"/>
                </a:ln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lose/>
              </a:path>
            </a:pathLst>
          </a:custGeom>
          <a:gradFill rotWithShape="1">
            <a:gsLst>
              <a:gs pos="0">
                <a:srgbClr val="006DDA"/>
              </a:gs>
              <a:gs pos="100000">
                <a:srgbClr val="00336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7" name="WordArt 29"/>
          <p:cNvSpPr>
            <a:spLocks noChangeArrowheads="1" noChangeShapeType="1" noTextEdit="1"/>
          </p:cNvSpPr>
          <p:nvPr/>
        </p:nvSpPr>
        <p:spPr bwMode="auto">
          <a:xfrm>
            <a:off x="3121025" y="5973763"/>
            <a:ext cx="2786063" cy="3113087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3532543"/>
              </a:avLst>
            </a:prstTxWarp>
          </a:bodyPr>
          <a:lstStyle/>
          <a:p>
            <a:pPr algn="ctr"/>
            <a:r>
              <a:rPr lang="en-US" altLang="zh-CN" sz="3600" kern="10" dirty="0" smtClean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45791" dir="3378596" algn="ctr" rotWithShape="0">
                    <a:schemeClr val="tx1">
                      <a:alpha val="50000"/>
                    </a:schemeClr>
                  </a:outerShdw>
                </a:effectLst>
                <a:latin typeface="Arial Black"/>
              </a:rPr>
              <a:t>AIS-MB</a:t>
            </a:r>
            <a:endParaRPr lang="zh-CN" altLang="en-US" sz="3600" kern="10" dirty="0">
              <a:ln w="9525">
                <a:noFill/>
                <a:round/>
                <a:headEnd/>
                <a:tailEnd/>
              </a:ln>
              <a:solidFill>
                <a:srgbClr val="FF9900"/>
              </a:solidFill>
              <a:effectLst>
                <a:outerShdw dist="45791" dir="3378596" algn="ctr" rotWithShape="0">
                  <a:schemeClr val="tx1">
                    <a:alpha val="50000"/>
                  </a:schemeClr>
                </a:outerShdw>
              </a:effectLst>
              <a:latin typeface="Arial Black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880726" y="260648"/>
            <a:ext cx="56436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     AIS---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主板生产流程</a:t>
            </a:r>
            <a:endParaRPr lang="zh-TW" altLang="en-US" sz="2800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Freeform 24"/>
          <p:cNvSpPr>
            <a:spLocks/>
          </p:cNvSpPr>
          <p:nvPr/>
        </p:nvSpPr>
        <p:spPr bwMode="gray">
          <a:xfrm>
            <a:off x="2000232" y="2357430"/>
            <a:ext cx="928694" cy="642942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161E00"/>
              </a:gs>
              <a:gs pos="100000">
                <a:srgbClr val="92D050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24"/>
          <p:cNvSpPr>
            <a:spLocks/>
          </p:cNvSpPr>
          <p:nvPr/>
        </p:nvSpPr>
        <p:spPr bwMode="gray">
          <a:xfrm rot="747396">
            <a:off x="3286116" y="1928802"/>
            <a:ext cx="928694" cy="642942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161E00"/>
              </a:gs>
              <a:gs pos="100000">
                <a:srgbClr val="92D050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24">
            <a:hlinkClick r:id="rId2" action="ppaction://hlinksldjump"/>
          </p:cNvPr>
          <p:cNvSpPr>
            <a:spLocks/>
          </p:cNvSpPr>
          <p:nvPr/>
        </p:nvSpPr>
        <p:spPr bwMode="gray">
          <a:xfrm rot="20834485">
            <a:off x="583380" y="3405827"/>
            <a:ext cx="928694" cy="642942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161E00"/>
              </a:gs>
              <a:gs pos="100000">
                <a:srgbClr val="92D050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Freeform 24"/>
          <p:cNvSpPr>
            <a:spLocks/>
          </p:cNvSpPr>
          <p:nvPr/>
        </p:nvSpPr>
        <p:spPr bwMode="gray">
          <a:xfrm rot="2541285">
            <a:off x="4815284" y="1771308"/>
            <a:ext cx="928694" cy="642942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6C5200"/>
              </a:gs>
              <a:gs pos="100000">
                <a:srgbClr val="FFC000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24"/>
          <p:cNvSpPr>
            <a:spLocks/>
          </p:cNvSpPr>
          <p:nvPr/>
        </p:nvSpPr>
        <p:spPr bwMode="gray">
          <a:xfrm rot="3759601">
            <a:off x="6092832" y="2243147"/>
            <a:ext cx="928694" cy="642942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6C5200"/>
              </a:gs>
              <a:gs pos="100000">
                <a:srgbClr val="FFC000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Freeform 24"/>
          <p:cNvSpPr>
            <a:spLocks/>
          </p:cNvSpPr>
          <p:nvPr/>
        </p:nvSpPr>
        <p:spPr bwMode="gray">
          <a:xfrm rot="4656085">
            <a:off x="7195102" y="3227930"/>
            <a:ext cx="928694" cy="642942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6C5200"/>
              </a:gs>
              <a:gs pos="100000">
                <a:srgbClr val="FFC000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7" name="Picture 34" descr="그림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57224" y="464344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4" descr="그림3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857356" y="3643314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4" descr="그림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928926" y="3000372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4" descr="그림3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286248" y="2643182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34" descr="그림3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715008" y="2786058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34" descr="그림3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715140" y="3500438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34" descr="그림3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786710" y="4500570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Rectangle 32"/>
          <p:cNvSpPr>
            <a:spLocks noChangeArrowheads="1"/>
          </p:cNvSpPr>
          <p:nvPr/>
        </p:nvSpPr>
        <p:spPr bwMode="auto">
          <a:xfrm>
            <a:off x="3175" y="2492896"/>
            <a:ext cx="9140825" cy="43386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AF907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1" name="Line 33"/>
          <p:cNvSpPr>
            <a:spLocks noChangeShapeType="1"/>
          </p:cNvSpPr>
          <p:nvPr/>
        </p:nvSpPr>
        <p:spPr bwMode="auto">
          <a:xfrm>
            <a:off x="3175" y="730250"/>
            <a:ext cx="9144000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2" name="AutoShape 34"/>
          <p:cNvSpPr>
            <a:spLocks noChangeArrowheads="1"/>
          </p:cNvSpPr>
          <p:nvPr/>
        </p:nvSpPr>
        <p:spPr bwMode="auto">
          <a:xfrm rot="10800000">
            <a:off x="247650" y="2611438"/>
            <a:ext cx="8516938" cy="8518525"/>
          </a:xfrm>
          <a:custGeom>
            <a:avLst/>
            <a:gdLst>
              <a:gd name="G0" fmla="+- 120 0 0"/>
              <a:gd name="G1" fmla="+- 0 0 0"/>
              <a:gd name="G2" fmla="+- 0 0 0"/>
              <a:gd name="T0" fmla="*/ 0 256 1"/>
              <a:gd name="T1" fmla="*/ 180 256 1"/>
              <a:gd name="G3" fmla="+- 0 T0 T1"/>
              <a:gd name="T2" fmla="*/ 0 256 1"/>
              <a:gd name="T3" fmla="*/ 90 256 1"/>
              <a:gd name="G4" fmla="+- 0 T2 T3"/>
              <a:gd name="G5" fmla="*/ G4 2 1"/>
              <a:gd name="T4" fmla="*/ 90 256 1"/>
              <a:gd name="T5" fmla="*/ 0 256 1"/>
              <a:gd name="G6" fmla="+- 0 T4 T5"/>
              <a:gd name="G7" fmla="*/ G6 2 1"/>
              <a:gd name="G8" fmla="abs 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20"/>
              <a:gd name="G18" fmla="*/ 120 1 2"/>
              <a:gd name="G19" fmla="+- G18 5400 0"/>
              <a:gd name="G20" fmla="cos G19 0"/>
              <a:gd name="G21" fmla="sin G19 0"/>
              <a:gd name="G22" fmla="+- G20 10800 0"/>
              <a:gd name="G23" fmla="+- G21 10800 0"/>
              <a:gd name="G24" fmla="+- 10800 0 G20"/>
              <a:gd name="G25" fmla="+- 120 10800 0"/>
              <a:gd name="G26" fmla="?: G9 G17 G25"/>
              <a:gd name="G27" fmla="?: G9 0 21600"/>
              <a:gd name="G28" fmla="cos 10800 0"/>
              <a:gd name="G29" fmla="sin 10800 0"/>
              <a:gd name="G30" fmla="sin 120 0"/>
              <a:gd name="G31" fmla="+- G28 10800 0"/>
              <a:gd name="G32" fmla="+- G29 10800 0"/>
              <a:gd name="G33" fmla="+- G30 10800 0"/>
              <a:gd name="G34" fmla="?: G4 0 G31"/>
              <a:gd name="G35" fmla="?: 0 G34 0"/>
              <a:gd name="G36" fmla="?: G6 G35 G31"/>
              <a:gd name="G37" fmla="+- 21600 0 G36"/>
              <a:gd name="G38" fmla="?: G4 0 G33"/>
              <a:gd name="G39" fmla="?: 0 G38 G32"/>
              <a:gd name="G40" fmla="?: G6 G39 0"/>
              <a:gd name="G41" fmla="?: G4 G32 21600"/>
              <a:gd name="G42" fmla="?: G6 G41 G33"/>
              <a:gd name="T12" fmla="*/ 10800 w 21600"/>
              <a:gd name="T13" fmla="*/ 21600 h 21600"/>
              <a:gd name="T14" fmla="*/ 16260 w 21600"/>
              <a:gd name="T15" fmla="*/ 10800 h 21600"/>
              <a:gd name="T16" fmla="*/ 10800 w 21600"/>
              <a:gd name="T17" fmla="*/ 10920 h 21600"/>
              <a:gd name="T18" fmla="*/ 5340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920" y="10800"/>
                </a:moveTo>
                <a:cubicBezTo>
                  <a:pt x="10920" y="10866"/>
                  <a:pt x="10866" y="10920"/>
                  <a:pt x="10800" y="10920"/>
                </a:cubicBezTo>
                <a:cubicBezTo>
                  <a:pt x="10733" y="10920"/>
                  <a:pt x="10680" y="10866"/>
                  <a:pt x="10680" y="10800"/>
                </a:cubicBezTo>
                <a:lnTo>
                  <a:pt x="0" y="10800"/>
                </a:ln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lose/>
              </a:path>
            </a:pathLst>
          </a:custGeom>
          <a:gradFill rotWithShape="0">
            <a:gsLst>
              <a:gs pos="0">
                <a:srgbClr val="9BE5FF"/>
              </a:gs>
              <a:gs pos="100000">
                <a:srgbClr val="00B0F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3" name="Arc 35"/>
          <p:cNvSpPr>
            <a:spLocks/>
          </p:cNvSpPr>
          <p:nvPr/>
        </p:nvSpPr>
        <p:spPr bwMode="auto">
          <a:xfrm>
            <a:off x="1276350" y="3616325"/>
            <a:ext cx="6486525" cy="326231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43200"/>
              <a:gd name="T1" fmla="*/ 21727 h 21727"/>
              <a:gd name="T2" fmla="*/ 43200 w 43200"/>
              <a:gd name="T3" fmla="*/ 21600 h 21727"/>
              <a:gd name="T4" fmla="*/ 21600 w 43200"/>
              <a:gd name="T5" fmla="*/ 21600 h 2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1727" fill="none" extrusionOk="0">
                <a:moveTo>
                  <a:pt x="0" y="21726"/>
                </a:moveTo>
                <a:cubicBezTo>
                  <a:pt x="0" y="21684"/>
                  <a:pt x="0" y="21642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</a:path>
              <a:path w="43200" h="21727" stroke="0" extrusionOk="0">
                <a:moveTo>
                  <a:pt x="0" y="21726"/>
                </a:moveTo>
                <a:cubicBezTo>
                  <a:pt x="0" y="21684"/>
                  <a:pt x="0" y="21642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  <a:lnTo>
                  <a:pt x="21600" y="21600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C0C0C0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zh-CN" sz="2400">
              <a:solidFill>
                <a:srgbClr val="CC3300"/>
              </a:solidFill>
              <a:latin typeface="Times New Roman" pitchFamily="18" charset="0"/>
            </a:endParaRPr>
          </a:p>
        </p:txBody>
      </p:sp>
      <p:sp>
        <p:nvSpPr>
          <p:cNvPr id="2084" name="Line 36"/>
          <p:cNvSpPr>
            <a:spLocks noChangeShapeType="1"/>
          </p:cNvSpPr>
          <p:nvPr/>
        </p:nvSpPr>
        <p:spPr bwMode="auto">
          <a:xfrm>
            <a:off x="4486275" y="3024188"/>
            <a:ext cx="0" cy="382905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5" name="Line 37"/>
          <p:cNvSpPr>
            <a:spLocks noChangeShapeType="1"/>
          </p:cNvSpPr>
          <p:nvPr/>
        </p:nvSpPr>
        <p:spPr bwMode="auto">
          <a:xfrm rot="900000" flipH="1">
            <a:off x="4964265" y="2424297"/>
            <a:ext cx="15757" cy="4146142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6" name="Line 38"/>
          <p:cNvSpPr>
            <a:spLocks noChangeShapeType="1"/>
          </p:cNvSpPr>
          <p:nvPr/>
        </p:nvSpPr>
        <p:spPr bwMode="auto">
          <a:xfrm rot="900000" flipH="1">
            <a:off x="5032648" y="2820597"/>
            <a:ext cx="799434" cy="4278960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7" name="Line 39"/>
          <p:cNvSpPr>
            <a:spLocks noChangeShapeType="1"/>
          </p:cNvSpPr>
          <p:nvPr/>
        </p:nvSpPr>
        <p:spPr bwMode="auto">
          <a:xfrm rot="1800000" flipH="1">
            <a:off x="5532580" y="3116508"/>
            <a:ext cx="697419" cy="4212058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8" name="Oval 40"/>
          <p:cNvSpPr>
            <a:spLocks noChangeArrowheads="1"/>
          </p:cNvSpPr>
          <p:nvPr/>
        </p:nvSpPr>
        <p:spPr bwMode="auto">
          <a:xfrm>
            <a:off x="7020272" y="2708920"/>
            <a:ext cx="1008063" cy="1009650"/>
          </a:xfrm>
          <a:prstGeom prst="ellipse">
            <a:avLst/>
          </a:prstGeom>
          <a:gradFill rotWithShape="0">
            <a:gsLst>
              <a:gs pos="0">
                <a:srgbClr val="FF0066"/>
              </a:gs>
              <a:gs pos="100000">
                <a:srgbClr val="FF0066">
                  <a:gamma/>
                  <a:shade val="36078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固胶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2089" name="Oval 41"/>
          <p:cNvSpPr>
            <a:spLocks noChangeArrowheads="1"/>
          </p:cNvSpPr>
          <p:nvPr/>
        </p:nvSpPr>
        <p:spPr bwMode="auto">
          <a:xfrm>
            <a:off x="6084168" y="2060848"/>
            <a:ext cx="1011238" cy="1011237"/>
          </a:xfrm>
          <a:prstGeom prst="ellipse">
            <a:avLst/>
          </a:prstGeom>
          <a:gradFill rotWithShape="0">
            <a:gsLst>
              <a:gs pos="0">
                <a:srgbClr val="FF0066"/>
              </a:gs>
              <a:gs pos="100000">
                <a:srgbClr val="FF0066">
                  <a:gamma/>
                  <a:shade val="36078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</a:rPr>
              <a:t>LED</a:t>
            </a:r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贴装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2090" name="Oval 42"/>
          <p:cNvSpPr>
            <a:spLocks noChangeArrowheads="1"/>
          </p:cNvSpPr>
          <p:nvPr/>
        </p:nvSpPr>
        <p:spPr bwMode="auto">
          <a:xfrm>
            <a:off x="5076056" y="1556792"/>
            <a:ext cx="1008062" cy="1008063"/>
          </a:xfrm>
          <a:prstGeom prst="ellipse">
            <a:avLst/>
          </a:prstGeom>
          <a:gradFill rotWithShape="0">
            <a:gsLst>
              <a:gs pos="0">
                <a:srgbClr val="FF0066"/>
              </a:gs>
              <a:gs pos="100000">
                <a:srgbClr val="FF0066">
                  <a:gamma/>
                  <a:shade val="36078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点胶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2092" name="Line 44"/>
          <p:cNvSpPr>
            <a:spLocks noChangeShapeType="1"/>
          </p:cNvSpPr>
          <p:nvPr/>
        </p:nvSpPr>
        <p:spPr bwMode="auto">
          <a:xfrm rot="-900000" flipH="1">
            <a:off x="3911001" y="2384167"/>
            <a:ext cx="169871" cy="4529011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93" name="Line 45"/>
          <p:cNvSpPr>
            <a:spLocks noChangeShapeType="1"/>
          </p:cNvSpPr>
          <p:nvPr/>
        </p:nvSpPr>
        <p:spPr bwMode="auto">
          <a:xfrm rot="-900000">
            <a:off x="3034711" y="2669191"/>
            <a:ext cx="844738" cy="4368577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91" name="Line 43"/>
          <p:cNvSpPr>
            <a:spLocks noChangeShapeType="1"/>
          </p:cNvSpPr>
          <p:nvPr/>
        </p:nvSpPr>
        <p:spPr bwMode="auto">
          <a:xfrm flipH="1">
            <a:off x="4481512" y="1988840"/>
            <a:ext cx="18479" cy="4812010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755626" y="2492896"/>
            <a:ext cx="2771630" cy="5045450"/>
            <a:chOff x="755626" y="2492896"/>
            <a:chExt cx="2771630" cy="5045450"/>
          </a:xfrm>
        </p:grpSpPr>
        <p:sp>
          <p:nvSpPr>
            <p:cNvPr id="2094" name="Line 46"/>
            <p:cNvSpPr>
              <a:spLocks noChangeShapeType="1"/>
            </p:cNvSpPr>
            <p:nvPr/>
          </p:nvSpPr>
          <p:spPr bwMode="auto">
            <a:xfrm rot="19800000">
              <a:off x="2043061" y="3430875"/>
              <a:ext cx="1484195" cy="4107471"/>
            </a:xfrm>
            <a:prstGeom prst="line">
              <a:avLst/>
            </a:prstGeom>
            <a:noFill/>
            <a:ln w="2857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5" name="Oval 47"/>
            <p:cNvSpPr>
              <a:spLocks noChangeArrowheads="1"/>
            </p:cNvSpPr>
            <p:nvPr/>
          </p:nvSpPr>
          <p:spPr bwMode="auto">
            <a:xfrm>
              <a:off x="755626" y="2492896"/>
              <a:ext cx="1008062" cy="1008063"/>
            </a:xfrm>
            <a:prstGeom prst="ellipse">
              <a:avLst/>
            </a:prstGeom>
            <a:gradFill rotWithShape="0">
              <a:gsLst>
                <a:gs pos="0">
                  <a:srgbClr val="99CCFF"/>
                </a:gs>
                <a:gs pos="100000">
                  <a:srgbClr val="99CCFF">
                    <a:gamma/>
                    <a:shade val="36078"/>
                    <a:invGamma/>
                  </a:srgbClr>
                </a:gs>
              </a:gsLst>
              <a:path path="rect">
                <a:fillToRect r="100000" b="100000"/>
              </a:path>
            </a:gradFill>
            <a:ln w="38100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600" b="1" dirty="0" smtClean="0">
                  <a:solidFill>
                    <a:srgbClr val="FFFF00"/>
                  </a:solidFill>
                  <a:latin typeface="Arial" pitchFamily="34" charset="0"/>
                </a:rPr>
                <a:t>LED</a:t>
              </a:r>
              <a:r>
                <a:rPr lang="zh-CN" altLang="en-US" sz="1600" b="1" dirty="0" smtClean="0">
                  <a:solidFill>
                    <a:srgbClr val="FFFF00"/>
                  </a:solidFill>
                  <a:latin typeface="Arial" pitchFamily="34" charset="0"/>
                </a:rPr>
                <a:t>贴装</a:t>
              </a:r>
              <a:endParaRPr lang="en-US" altLang="ko-KR" sz="1600" b="1" dirty="0">
                <a:solidFill>
                  <a:srgbClr val="FFFF00"/>
                </a:solidFill>
                <a:latin typeface="Arial" pitchFamily="34" charset="0"/>
              </a:endParaRPr>
            </a:p>
          </p:txBody>
        </p:sp>
      </p:grpSp>
      <p:sp>
        <p:nvSpPr>
          <p:cNvPr id="2096" name="Oval 48"/>
          <p:cNvSpPr>
            <a:spLocks noChangeArrowheads="1"/>
          </p:cNvSpPr>
          <p:nvPr/>
        </p:nvSpPr>
        <p:spPr bwMode="auto">
          <a:xfrm>
            <a:off x="1763688" y="1844824"/>
            <a:ext cx="1008063" cy="1011237"/>
          </a:xfrm>
          <a:prstGeom prst="ellipse">
            <a:avLst/>
          </a:prstGeom>
          <a:gradFill rotWithShape="0">
            <a:gsLst>
              <a:gs pos="0">
                <a:srgbClr val="99CCFF"/>
              </a:gs>
              <a:gs pos="100000">
                <a:srgbClr val="99CCFF">
                  <a:gamma/>
                  <a:shade val="36078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回流焊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2097" name="AutoShape 49"/>
          <p:cNvSpPr>
            <a:spLocks noChangeArrowheads="1"/>
          </p:cNvSpPr>
          <p:nvPr/>
        </p:nvSpPr>
        <p:spPr bwMode="auto">
          <a:xfrm rot="10800000">
            <a:off x="1619671" y="3977478"/>
            <a:ext cx="5760639" cy="5761037"/>
          </a:xfrm>
          <a:custGeom>
            <a:avLst/>
            <a:gdLst>
              <a:gd name="G0" fmla="+- 120 0 0"/>
              <a:gd name="G1" fmla="+- 0 0 0"/>
              <a:gd name="G2" fmla="+- 0 0 0"/>
              <a:gd name="T0" fmla="*/ 0 256 1"/>
              <a:gd name="T1" fmla="*/ 180 256 1"/>
              <a:gd name="G3" fmla="+- 0 T0 T1"/>
              <a:gd name="T2" fmla="*/ 0 256 1"/>
              <a:gd name="T3" fmla="*/ 90 256 1"/>
              <a:gd name="G4" fmla="+- 0 T2 T3"/>
              <a:gd name="G5" fmla="*/ G4 2 1"/>
              <a:gd name="T4" fmla="*/ 90 256 1"/>
              <a:gd name="T5" fmla="*/ 0 256 1"/>
              <a:gd name="G6" fmla="+- 0 T4 T5"/>
              <a:gd name="G7" fmla="*/ G6 2 1"/>
              <a:gd name="G8" fmla="abs 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20"/>
              <a:gd name="G18" fmla="*/ 120 1 2"/>
              <a:gd name="G19" fmla="+- G18 5400 0"/>
              <a:gd name="G20" fmla="cos G19 0"/>
              <a:gd name="G21" fmla="sin G19 0"/>
              <a:gd name="G22" fmla="+- G20 10800 0"/>
              <a:gd name="G23" fmla="+- G21 10800 0"/>
              <a:gd name="G24" fmla="+- 10800 0 G20"/>
              <a:gd name="G25" fmla="+- 120 10800 0"/>
              <a:gd name="G26" fmla="?: G9 G17 G25"/>
              <a:gd name="G27" fmla="?: G9 0 21600"/>
              <a:gd name="G28" fmla="cos 10800 0"/>
              <a:gd name="G29" fmla="sin 10800 0"/>
              <a:gd name="G30" fmla="sin 120 0"/>
              <a:gd name="G31" fmla="+- G28 10800 0"/>
              <a:gd name="G32" fmla="+- G29 10800 0"/>
              <a:gd name="G33" fmla="+- G30 10800 0"/>
              <a:gd name="G34" fmla="?: G4 0 G31"/>
              <a:gd name="G35" fmla="?: 0 G34 0"/>
              <a:gd name="G36" fmla="?: G6 G35 G31"/>
              <a:gd name="G37" fmla="+- 21600 0 G36"/>
              <a:gd name="G38" fmla="?: G4 0 G33"/>
              <a:gd name="G39" fmla="?: 0 G38 G32"/>
              <a:gd name="G40" fmla="?: G6 G39 0"/>
              <a:gd name="G41" fmla="?: G4 G32 21600"/>
              <a:gd name="G42" fmla="?: G6 G41 G33"/>
              <a:gd name="T12" fmla="*/ 10800 w 21600"/>
              <a:gd name="T13" fmla="*/ 21600 h 21600"/>
              <a:gd name="T14" fmla="*/ 16260 w 21600"/>
              <a:gd name="T15" fmla="*/ 10800 h 21600"/>
              <a:gd name="T16" fmla="*/ 10800 w 21600"/>
              <a:gd name="T17" fmla="*/ 10920 h 21600"/>
              <a:gd name="T18" fmla="*/ 5340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920" y="10800"/>
                </a:moveTo>
                <a:cubicBezTo>
                  <a:pt x="10920" y="10866"/>
                  <a:pt x="10866" y="10920"/>
                  <a:pt x="10800" y="10920"/>
                </a:cubicBezTo>
                <a:cubicBezTo>
                  <a:pt x="10733" y="10920"/>
                  <a:pt x="10680" y="10866"/>
                  <a:pt x="10680" y="10800"/>
                </a:cubicBezTo>
                <a:lnTo>
                  <a:pt x="0" y="10800"/>
                </a:ln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2B2B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098" name="AutoShape 50"/>
          <p:cNvSpPr>
            <a:spLocks noChangeArrowheads="1"/>
          </p:cNvSpPr>
          <p:nvPr/>
        </p:nvSpPr>
        <p:spPr bwMode="auto">
          <a:xfrm rot="10800000">
            <a:off x="2465388" y="4860925"/>
            <a:ext cx="4003675" cy="4003675"/>
          </a:xfrm>
          <a:custGeom>
            <a:avLst/>
            <a:gdLst>
              <a:gd name="G0" fmla="+- 120 0 0"/>
              <a:gd name="G1" fmla="+- 0 0 0"/>
              <a:gd name="G2" fmla="+- 0 0 0"/>
              <a:gd name="T0" fmla="*/ 0 256 1"/>
              <a:gd name="T1" fmla="*/ 180 256 1"/>
              <a:gd name="G3" fmla="+- 0 T0 T1"/>
              <a:gd name="T2" fmla="*/ 0 256 1"/>
              <a:gd name="T3" fmla="*/ 90 256 1"/>
              <a:gd name="G4" fmla="+- 0 T2 T3"/>
              <a:gd name="G5" fmla="*/ G4 2 1"/>
              <a:gd name="T4" fmla="*/ 90 256 1"/>
              <a:gd name="T5" fmla="*/ 0 256 1"/>
              <a:gd name="G6" fmla="+- 0 T4 T5"/>
              <a:gd name="G7" fmla="*/ G6 2 1"/>
              <a:gd name="G8" fmla="abs 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20"/>
              <a:gd name="G18" fmla="*/ 120 1 2"/>
              <a:gd name="G19" fmla="+- G18 5400 0"/>
              <a:gd name="G20" fmla="cos G19 0"/>
              <a:gd name="G21" fmla="sin G19 0"/>
              <a:gd name="G22" fmla="+- G20 10800 0"/>
              <a:gd name="G23" fmla="+- G21 10800 0"/>
              <a:gd name="G24" fmla="+- 10800 0 G20"/>
              <a:gd name="G25" fmla="+- 120 10800 0"/>
              <a:gd name="G26" fmla="?: G9 G17 G25"/>
              <a:gd name="G27" fmla="?: G9 0 21600"/>
              <a:gd name="G28" fmla="cos 10800 0"/>
              <a:gd name="G29" fmla="sin 10800 0"/>
              <a:gd name="G30" fmla="sin 120 0"/>
              <a:gd name="G31" fmla="+- G28 10800 0"/>
              <a:gd name="G32" fmla="+- G29 10800 0"/>
              <a:gd name="G33" fmla="+- G30 10800 0"/>
              <a:gd name="G34" fmla="?: G4 0 G31"/>
              <a:gd name="G35" fmla="?: 0 G34 0"/>
              <a:gd name="G36" fmla="?: G6 G35 G31"/>
              <a:gd name="G37" fmla="+- 21600 0 G36"/>
              <a:gd name="G38" fmla="?: G4 0 G33"/>
              <a:gd name="G39" fmla="?: 0 G38 G32"/>
              <a:gd name="G40" fmla="?: G6 G39 0"/>
              <a:gd name="G41" fmla="?: G4 G32 21600"/>
              <a:gd name="G42" fmla="?: G6 G41 G33"/>
              <a:gd name="T12" fmla="*/ 10800 w 21600"/>
              <a:gd name="T13" fmla="*/ 21600 h 21600"/>
              <a:gd name="T14" fmla="*/ 16260 w 21600"/>
              <a:gd name="T15" fmla="*/ 10800 h 21600"/>
              <a:gd name="T16" fmla="*/ 10800 w 21600"/>
              <a:gd name="T17" fmla="*/ 10920 h 21600"/>
              <a:gd name="T18" fmla="*/ 5340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920" y="10800"/>
                </a:moveTo>
                <a:cubicBezTo>
                  <a:pt x="10920" y="10866"/>
                  <a:pt x="10866" y="10920"/>
                  <a:pt x="10800" y="10920"/>
                </a:cubicBezTo>
                <a:cubicBezTo>
                  <a:pt x="10733" y="10920"/>
                  <a:pt x="10680" y="10866"/>
                  <a:pt x="10680" y="10800"/>
                </a:cubicBezTo>
                <a:lnTo>
                  <a:pt x="0" y="10800"/>
                </a:ln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C0C0C0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99" name="AutoShape 51"/>
          <p:cNvSpPr>
            <a:spLocks noChangeArrowheads="1"/>
          </p:cNvSpPr>
          <p:nvPr/>
        </p:nvSpPr>
        <p:spPr bwMode="auto">
          <a:xfrm rot="10800000">
            <a:off x="2795588" y="5186363"/>
            <a:ext cx="3370262" cy="3371850"/>
          </a:xfrm>
          <a:custGeom>
            <a:avLst/>
            <a:gdLst>
              <a:gd name="G0" fmla="+- 120 0 0"/>
              <a:gd name="G1" fmla="+- 0 0 0"/>
              <a:gd name="G2" fmla="+- 0 0 0"/>
              <a:gd name="T0" fmla="*/ 0 256 1"/>
              <a:gd name="T1" fmla="*/ 180 256 1"/>
              <a:gd name="G3" fmla="+- 0 T0 T1"/>
              <a:gd name="T2" fmla="*/ 0 256 1"/>
              <a:gd name="T3" fmla="*/ 90 256 1"/>
              <a:gd name="G4" fmla="+- 0 T2 T3"/>
              <a:gd name="G5" fmla="*/ G4 2 1"/>
              <a:gd name="T4" fmla="*/ 90 256 1"/>
              <a:gd name="T5" fmla="*/ 0 256 1"/>
              <a:gd name="G6" fmla="+- 0 T4 T5"/>
              <a:gd name="G7" fmla="*/ G6 2 1"/>
              <a:gd name="G8" fmla="abs 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20"/>
              <a:gd name="G18" fmla="*/ 120 1 2"/>
              <a:gd name="G19" fmla="+- G18 5400 0"/>
              <a:gd name="G20" fmla="cos G19 0"/>
              <a:gd name="G21" fmla="sin G19 0"/>
              <a:gd name="G22" fmla="+- G20 10800 0"/>
              <a:gd name="G23" fmla="+- G21 10800 0"/>
              <a:gd name="G24" fmla="+- 10800 0 G20"/>
              <a:gd name="G25" fmla="+- 120 10800 0"/>
              <a:gd name="G26" fmla="?: G9 G17 G25"/>
              <a:gd name="G27" fmla="?: G9 0 21600"/>
              <a:gd name="G28" fmla="cos 10800 0"/>
              <a:gd name="G29" fmla="sin 10800 0"/>
              <a:gd name="G30" fmla="sin 120 0"/>
              <a:gd name="G31" fmla="+- G28 10800 0"/>
              <a:gd name="G32" fmla="+- G29 10800 0"/>
              <a:gd name="G33" fmla="+- G30 10800 0"/>
              <a:gd name="G34" fmla="?: G4 0 G31"/>
              <a:gd name="G35" fmla="?: 0 G34 0"/>
              <a:gd name="G36" fmla="?: G6 G35 G31"/>
              <a:gd name="G37" fmla="+- 21600 0 G36"/>
              <a:gd name="G38" fmla="?: G4 0 G33"/>
              <a:gd name="G39" fmla="?: 0 G38 G32"/>
              <a:gd name="G40" fmla="?: G6 G39 0"/>
              <a:gd name="G41" fmla="?: G4 G32 21600"/>
              <a:gd name="G42" fmla="?: G6 G41 G33"/>
              <a:gd name="T12" fmla="*/ 10800 w 21600"/>
              <a:gd name="T13" fmla="*/ 21600 h 21600"/>
              <a:gd name="T14" fmla="*/ 16260 w 21600"/>
              <a:gd name="T15" fmla="*/ 10800 h 21600"/>
              <a:gd name="T16" fmla="*/ 10800 w 21600"/>
              <a:gd name="T17" fmla="*/ 10920 h 21600"/>
              <a:gd name="T18" fmla="*/ 5340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920" y="10800"/>
                </a:moveTo>
                <a:cubicBezTo>
                  <a:pt x="10920" y="10866"/>
                  <a:pt x="10866" y="10920"/>
                  <a:pt x="10800" y="10920"/>
                </a:cubicBezTo>
                <a:cubicBezTo>
                  <a:pt x="10733" y="10920"/>
                  <a:pt x="10680" y="10866"/>
                  <a:pt x="10680" y="10800"/>
                </a:cubicBezTo>
                <a:lnTo>
                  <a:pt x="0" y="10800"/>
                </a:ln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lose/>
              </a:path>
            </a:pathLst>
          </a:custGeom>
          <a:gradFill rotWithShape="0">
            <a:gsLst>
              <a:gs pos="0">
                <a:srgbClr val="CC3300">
                  <a:gamma/>
                  <a:shade val="66275"/>
                  <a:invGamma/>
                </a:srgbClr>
              </a:gs>
              <a:gs pos="100000">
                <a:srgbClr val="CC33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3" name="WordArt 55"/>
          <p:cNvSpPr>
            <a:spLocks noChangeArrowheads="1" noChangeShapeType="1" noTextEdit="1"/>
          </p:cNvSpPr>
          <p:nvPr/>
        </p:nvSpPr>
        <p:spPr bwMode="auto">
          <a:xfrm>
            <a:off x="3121025" y="5973763"/>
            <a:ext cx="2786063" cy="3113087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3532543"/>
              </a:avLst>
            </a:prstTxWarp>
          </a:bodyPr>
          <a:lstStyle/>
          <a:p>
            <a:pPr algn="ctr"/>
            <a:r>
              <a:rPr lang="en-US" altLang="zh-CN" sz="3600" kern="10" dirty="0" smtClean="0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FF9933"/>
                    </a:gs>
                    <a:gs pos="100000">
                      <a:srgbClr val="5D0011"/>
                    </a:gs>
                  </a:gsLst>
                  <a:lin ang="2700000" scaled="1"/>
                </a:gradFill>
                <a:effectLst>
                  <a:outerShdw dist="45791" dir="3378596" algn="ctr" rotWithShape="0">
                    <a:schemeClr val="tx1">
                      <a:alpha val="50000"/>
                    </a:schemeClr>
                  </a:outerShdw>
                </a:effectLst>
                <a:latin typeface="Arial Black"/>
              </a:rPr>
              <a:t>AIS-LB</a:t>
            </a:r>
            <a:endParaRPr lang="zh-CN" altLang="en-US" sz="3600" kern="10" dirty="0">
              <a:ln w="9525">
                <a:noFill/>
                <a:round/>
                <a:headEnd/>
                <a:tailEnd/>
              </a:ln>
              <a:gradFill rotWithShape="1">
                <a:gsLst>
                  <a:gs pos="0">
                    <a:srgbClr val="FF9933"/>
                  </a:gs>
                  <a:gs pos="100000">
                    <a:srgbClr val="5D0011"/>
                  </a:gs>
                </a:gsLst>
                <a:lin ang="2700000" scaled="1"/>
              </a:gradFill>
              <a:effectLst>
                <a:outerShdw dist="45791" dir="3378596" algn="ctr" rotWithShape="0">
                  <a:schemeClr val="tx1">
                    <a:alpha val="50000"/>
                  </a:schemeClr>
                </a:outerShdw>
              </a:effectLst>
              <a:latin typeface="Arial Black"/>
            </a:endParaRPr>
          </a:p>
        </p:txBody>
      </p:sp>
      <p:sp>
        <p:nvSpPr>
          <p:cNvPr id="2105" name="Oval 57"/>
          <p:cNvSpPr>
            <a:spLocks noChangeArrowheads="1"/>
          </p:cNvSpPr>
          <p:nvPr/>
        </p:nvSpPr>
        <p:spPr bwMode="auto">
          <a:xfrm>
            <a:off x="3971925" y="1124744"/>
            <a:ext cx="1008063" cy="1008063"/>
          </a:xfrm>
          <a:prstGeom prst="ellipse">
            <a:avLst/>
          </a:prstGeom>
          <a:gradFill rotWithShape="0">
            <a:gsLst>
              <a:gs pos="0">
                <a:srgbClr val="FF0066"/>
              </a:gs>
              <a:gs pos="100000">
                <a:srgbClr val="FF0066">
                  <a:gamma/>
                  <a:shade val="36078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目检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2106" name="Oval 58"/>
          <p:cNvSpPr>
            <a:spLocks noChangeArrowheads="1"/>
          </p:cNvSpPr>
          <p:nvPr/>
        </p:nvSpPr>
        <p:spPr bwMode="auto">
          <a:xfrm>
            <a:off x="2843857" y="1412776"/>
            <a:ext cx="1008063" cy="1011237"/>
          </a:xfrm>
          <a:prstGeom prst="ellipse">
            <a:avLst/>
          </a:prstGeom>
          <a:gradFill rotWithShape="0">
            <a:gsLst>
              <a:gs pos="0">
                <a:srgbClr val="99CCFF"/>
              </a:gs>
              <a:gs pos="100000">
                <a:srgbClr val="99CCFF">
                  <a:gamma/>
                  <a:shade val="36078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热测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880726" y="260648"/>
            <a:ext cx="56436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     AIS---LB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sz="2800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WordArt 24"/>
          <p:cNvSpPr>
            <a:spLocks noChangeArrowheads="1" noChangeShapeType="1" noTextEdit="1"/>
          </p:cNvSpPr>
          <p:nvPr/>
        </p:nvSpPr>
        <p:spPr bwMode="auto">
          <a:xfrm>
            <a:off x="2081213" y="4429125"/>
            <a:ext cx="4806950" cy="5103813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1616354"/>
              </a:avLst>
            </a:prstTxWarp>
          </a:bodyPr>
          <a:lstStyle/>
          <a:p>
            <a:pPr algn="ctr"/>
            <a:r>
              <a:rPr lang="en-US" altLang="zh-CN" sz="3600" kern="10" dirty="0" smtClean="0">
                <a:ln w="9525">
                  <a:noFill/>
                  <a:round/>
                  <a:headEnd/>
                  <a:tailEnd/>
                </a:ln>
                <a:solidFill>
                  <a:srgbClr val="003366"/>
                </a:solidFill>
                <a:latin typeface="Arial Black"/>
              </a:rPr>
              <a:t>AIS</a:t>
            </a:r>
            <a:r>
              <a:rPr lang="zh-CN" altLang="en-US" sz="3600" kern="10" dirty="0" smtClean="0">
                <a:ln w="9525">
                  <a:noFill/>
                  <a:round/>
                  <a:headEnd/>
                  <a:tailEnd/>
                </a:ln>
                <a:solidFill>
                  <a:srgbClr val="003366"/>
                </a:solidFill>
                <a:latin typeface="Arial Black"/>
              </a:rPr>
              <a:t>工艺流程</a:t>
            </a:r>
            <a:r>
              <a:rPr lang="en-US" altLang="zh-CN" sz="3600" kern="10" dirty="0" smtClean="0">
                <a:ln w="9525">
                  <a:noFill/>
                  <a:round/>
                  <a:headEnd/>
                  <a:tailEnd/>
                </a:ln>
                <a:solidFill>
                  <a:srgbClr val="003366"/>
                </a:solidFill>
                <a:latin typeface="Arial Black"/>
              </a:rPr>
              <a:t>-LB</a:t>
            </a:r>
            <a:r>
              <a:rPr lang="zh-CN" altLang="en-US" sz="3600" kern="10" dirty="0" smtClean="0">
                <a:ln w="9525">
                  <a:noFill/>
                  <a:round/>
                  <a:headEnd/>
                  <a:tailEnd/>
                </a:ln>
                <a:solidFill>
                  <a:srgbClr val="003366"/>
                </a:solidFill>
                <a:latin typeface="Arial Black"/>
              </a:rPr>
              <a:t>生产流程</a:t>
            </a:r>
            <a:endParaRPr lang="zh-CN" altLang="en-US" sz="3600" kern="10" dirty="0">
              <a:ln w="9525">
                <a:noFill/>
                <a:round/>
                <a:headEnd/>
                <a:tailEnd/>
              </a:ln>
              <a:solidFill>
                <a:srgbClr val="003366"/>
              </a:solidFill>
              <a:latin typeface="Arial Black"/>
            </a:endParaRPr>
          </a:p>
        </p:txBody>
      </p:sp>
      <p:sp>
        <p:nvSpPr>
          <p:cNvPr id="34" name="Freeform 24">
            <a:hlinkClick r:id="rId2" action="ppaction://hlinksldjump"/>
          </p:cNvPr>
          <p:cNvSpPr>
            <a:spLocks/>
          </p:cNvSpPr>
          <p:nvPr/>
        </p:nvSpPr>
        <p:spPr bwMode="gray">
          <a:xfrm rot="20834485">
            <a:off x="1260153" y="2069515"/>
            <a:ext cx="793072" cy="558730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0070C0"/>
              </a:gs>
              <a:gs pos="100000">
                <a:srgbClr val="9BE5FF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Freeform 24"/>
          <p:cNvSpPr>
            <a:spLocks/>
          </p:cNvSpPr>
          <p:nvPr/>
        </p:nvSpPr>
        <p:spPr bwMode="gray">
          <a:xfrm rot="3759601">
            <a:off x="4752576" y="1196811"/>
            <a:ext cx="852518" cy="60126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00B050"/>
              </a:gs>
              <a:gs pos="100000">
                <a:srgbClr val="7DFFB8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24">
            <a:hlinkClick r:id="rId2" action="ppaction://hlinksldjump"/>
          </p:cNvPr>
          <p:cNvSpPr>
            <a:spLocks/>
          </p:cNvSpPr>
          <p:nvPr/>
        </p:nvSpPr>
        <p:spPr bwMode="gray">
          <a:xfrm rot="20090355">
            <a:off x="277509" y="2863818"/>
            <a:ext cx="836358" cy="482592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0070C0"/>
              </a:gs>
              <a:gs pos="100000">
                <a:srgbClr val="9BE5FF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Line 46"/>
          <p:cNvSpPr>
            <a:spLocks noChangeShapeType="1"/>
          </p:cNvSpPr>
          <p:nvPr/>
        </p:nvSpPr>
        <p:spPr bwMode="auto">
          <a:xfrm rot="-1800000">
            <a:off x="1124317" y="4974587"/>
            <a:ext cx="630672" cy="779857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Oval 48"/>
          <p:cNvSpPr>
            <a:spLocks noChangeArrowheads="1"/>
          </p:cNvSpPr>
          <p:nvPr/>
        </p:nvSpPr>
        <p:spPr bwMode="auto">
          <a:xfrm>
            <a:off x="107504" y="3356992"/>
            <a:ext cx="1008063" cy="1011237"/>
          </a:xfrm>
          <a:prstGeom prst="ellipse">
            <a:avLst/>
          </a:prstGeom>
          <a:gradFill rotWithShape="0">
            <a:gsLst>
              <a:gs pos="0">
                <a:srgbClr val="99CCFF"/>
              </a:gs>
              <a:gs pos="100000">
                <a:srgbClr val="99CCFF">
                  <a:gamma/>
                  <a:shade val="36078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印刷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43" name="Oval 40"/>
          <p:cNvSpPr>
            <a:spLocks noChangeArrowheads="1"/>
          </p:cNvSpPr>
          <p:nvPr/>
        </p:nvSpPr>
        <p:spPr bwMode="auto">
          <a:xfrm>
            <a:off x="7812360" y="3501008"/>
            <a:ext cx="1008063" cy="1009650"/>
          </a:xfrm>
          <a:prstGeom prst="ellipse">
            <a:avLst/>
          </a:prstGeom>
          <a:gradFill rotWithShape="0">
            <a:gsLst>
              <a:gs pos="0">
                <a:srgbClr val="FF0066"/>
              </a:gs>
              <a:gs pos="100000">
                <a:srgbClr val="FF0066">
                  <a:gamma/>
                  <a:shade val="36078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偏心测试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rot="1800000" flipH="1">
            <a:off x="6989437" y="4125309"/>
            <a:ext cx="637733" cy="1199671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Line 39"/>
          <p:cNvSpPr>
            <a:spLocks noChangeShapeType="1"/>
          </p:cNvSpPr>
          <p:nvPr/>
        </p:nvSpPr>
        <p:spPr bwMode="auto">
          <a:xfrm rot="1800000">
            <a:off x="4265966" y="3059660"/>
            <a:ext cx="468052" cy="810689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48"/>
          <p:cNvSpPr>
            <a:spLocks noChangeArrowheads="1"/>
          </p:cNvSpPr>
          <p:nvPr/>
        </p:nvSpPr>
        <p:spPr bwMode="auto">
          <a:xfrm>
            <a:off x="-108520" y="4509120"/>
            <a:ext cx="1008063" cy="1011237"/>
          </a:xfrm>
          <a:prstGeom prst="ellipse">
            <a:avLst/>
          </a:prstGeom>
          <a:gradFill rotWithShape="0">
            <a:gsLst>
              <a:gs pos="0">
                <a:srgbClr val="99CCFF"/>
              </a:gs>
              <a:gs pos="100000">
                <a:srgbClr val="99CCFF">
                  <a:gamma/>
                  <a:shade val="36078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打码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47" name="Oval 40"/>
          <p:cNvSpPr>
            <a:spLocks noChangeArrowheads="1"/>
          </p:cNvSpPr>
          <p:nvPr/>
        </p:nvSpPr>
        <p:spPr bwMode="auto">
          <a:xfrm>
            <a:off x="8180833" y="4653136"/>
            <a:ext cx="1008063" cy="1009650"/>
          </a:xfrm>
          <a:prstGeom prst="ellipse">
            <a:avLst/>
          </a:prstGeom>
          <a:gradFill rotWithShape="0">
            <a:gsLst>
              <a:gs pos="0">
                <a:srgbClr val="FF0066"/>
              </a:gs>
              <a:gs pos="100000">
                <a:srgbClr val="FF0066">
                  <a:gamma/>
                  <a:shade val="36078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b="1" dirty="0" smtClean="0">
                <a:solidFill>
                  <a:srgbClr val="FFFF00"/>
                </a:solidFill>
                <a:latin typeface="Arial" pitchFamily="34" charset="0"/>
              </a:rPr>
              <a:t>辉度测试</a:t>
            </a:r>
            <a:endParaRPr lang="en-US" altLang="ko-KR" sz="1600" b="1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48" name="Line 46"/>
          <p:cNvSpPr>
            <a:spLocks noChangeShapeType="1"/>
          </p:cNvSpPr>
          <p:nvPr/>
        </p:nvSpPr>
        <p:spPr bwMode="auto">
          <a:xfrm rot="-1800000">
            <a:off x="1914403" y="3284448"/>
            <a:ext cx="274634" cy="1540543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Line 39"/>
          <p:cNvSpPr>
            <a:spLocks noChangeShapeType="1"/>
          </p:cNvSpPr>
          <p:nvPr/>
        </p:nvSpPr>
        <p:spPr bwMode="auto">
          <a:xfrm rot="1800000" flipH="1">
            <a:off x="7344655" y="4987764"/>
            <a:ext cx="719386" cy="914225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Line 39"/>
          <p:cNvSpPr>
            <a:spLocks noChangeShapeType="1"/>
          </p:cNvSpPr>
          <p:nvPr/>
        </p:nvSpPr>
        <p:spPr bwMode="auto">
          <a:xfrm rot="1800000">
            <a:off x="4049942" y="2325454"/>
            <a:ext cx="900100" cy="1559019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Freeform 24">
            <a:hlinkClick r:id="rId2" action="ppaction://hlinksldjump"/>
          </p:cNvPr>
          <p:cNvSpPr>
            <a:spLocks/>
          </p:cNvSpPr>
          <p:nvPr/>
        </p:nvSpPr>
        <p:spPr bwMode="gray">
          <a:xfrm rot="19966228">
            <a:off x="-196233" y="3770909"/>
            <a:ext cx="715995" cy="684334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0070C0"/>
              </a:gs>
              <a:gs pos="100000">
                <a:srgbClr val="9BE5FF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Freeform 24">
            <a:hlinkClick r:id="rId2" action="ppaction://hlinksldjump"/>
          </p:cNvPr>
          <p:cNvSpPr>
            <a:spLocks/>
          </p:cNvSpPr>
          <p:nvPr/>
        </p:nvSpPr>
        <p:spPr bwMode="gray">
          <a:xfrm rot="185371">
            <a:off x="2175633" y="1433742"/>
            <a:ext cx="793072" cy="558730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0070C0"/>
              </a:gs>
              <a:gs pos="100000">
                <a:srgbClr val="9BE5FF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Freeform 24">
            <a:hlinkClick r:id="rId2" action="ppaction://hlinksldjump"/>
          </p:cNvPr>
          <p:cNvSpPr>
            <a:spLocks/>
          </p:cNvSpPr>
          <p:nvPr/>
        </p:nvSpPr>
        <p:spPr bwMode="gray">
          <a:xfrm rot="470444">
            <a:off x="3327762" y="1074592"/>
            <a:ext cx="793072" cy="558730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0070C0"/>
              </a:gs>
              <a:gs pos="100000">
                <a:srgbClr val="9BE5FF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Freeform 24"/>
          <p:cNvSpPr>
            <a:spLocks/>
          </p:cNvSpPr>
          <p:nvPr/>
        </p:nvSpPr>
        <p:spPr bwMode="gray">
          <a:xfrm rot="3759601">
            <a:off x="5832697" y="1628859"/>
            <a:ext cx="852518" cy="60126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00B050"/>
              </a:gs>
              <a:gs pos="100000">
                <a:srgbClr val="7DFFB8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Freeform 24"/>
          <p:cNvSpPr>
            <a:spLocks/>
          </p:cNvSpPr>
          <p:nvPr/>
        </p:nvSpPr>
        <p:spPr bwMode="gray">
          <a:xfrm rot="3759601">
            <a:off x="6984823" y="2276931"/>
            <a:ext cx="852518" cy="60126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00B050"/>
              </a:gs>
              <a:gs pos="100000">
                <a:srgbClr val="7DFFB8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Freeform 24"/>
          <p:cNvSpPr>
            <a:spLocks/>
          </p:cNvSpPr>
          <p:nvPr/>
        </p:nvSpPr>
        <p:spPr bwMode="gray">
          <a:xfrm rot="4172714">
            <a:off x="7920928" y="3069019"/>
            <a:ext cx="852518" cy="60126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00B050"/>
              </a:gs>
              <a:gs pos="100000">
                <a:srgbClr val="7DFFB8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Freeform 24"/>
          <p:cNvSpPr>
            <a:spLocks/>
          </p:cNvSpPr>
          <p:nvPr/>
        </p:nvSpPr>
        <p:spPr bwMode="gray">
          <a:xfrm rot="5715152">
            <a:off x="8487868" y="4112681"/>
            <a:ext cx="852518" cy="60126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00B050"/>
              </a:gs>
              <a:gs pos="100000">
                <a:srgbClr val="7DFFB8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8" name="Picture 34" descr="그림3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51520" y="5157192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34" descr="그림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67544" y="4005064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34" descr="그림3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115616" y="3140968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34" descr="그림3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051720" y="249289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34" descr="그림3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3203848" y="2060848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34" descr="그림3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283968" y="177281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34" descr="그림3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364088" y="2204864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34" descr="그림3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372200" y="2708920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34" descr="그림3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308304" y="3356992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34" descr="그림3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8172400" y="4149080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34" descr="그림3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8532440" y="5301208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857224" y="1273718"/>
            <a:ext cx="7500990" cy="2512472"/>
            <a:chOff x="857224" y="1214422"/>
            <a:chExt cx="7286675" cy="2369596"/>
          </a:xfrm>
        </p:grpSpPr>
        <p:pic>
          <p:nvPicPr>
            <p:cNvPr id="2051" name="Picture 3" descr="E:\厦门\2013\DSC05112.JPG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857224" y="1214422"/>
              <a:ext cx="3714776" cy="2357454"/>
            </a:xfrm>
            <a:prstGeom prst="rect">
              <a:avLst/>
            </a:prstGeom>
            <a:noFill/>
            <a:ln w="25400" cap="rnd">
              <a:solidFill>
                <a:srgbClr val="003366"/>
              </a:solidFill>
              <a:prstDash val="dashDot"/>
            </a:ln>
          </p:spPr>
        </p:pic>
        <p:pic>
          <p:nvPicPr>
            <p:cNvPr id="2052" name="Picture 4" descr="E:\厦门\2013\DSC05113.JPG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4572000" y="1214422"/>
              <a:ext cx="3571899" cy="2357454"/>
            </a:xfrm>
            <a:prstGeom prst="rect">
              <a:avLst/>
            </a:prstGeom>
            <a:noFill/>
            <a:ln w="25400" cap="rnd">
              <a:solidFill>
                <a:srgbClr val="003366"/>
              </a:solidFill>
              <a:prstDash val="dashDot"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3714744" y="3214686"/>
              <a:ext cx="1357322" cy="369332"/>
            </a:xfrm>
            <a:prstGeom prst="rect">
              <a:avLst/>
            </a:prstGeom>
            <a:solidFill>
              <a:srgbClr val="FFFF00"/>
            </a:solidFill>
            <a:ln w="25400" cap="rnd">
              <a:solidFill>
                <a:srgbClr val="003366"/>
              </a:solidFill>
              <a:prstDash val="dashDot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latin typeface="微软雅黑" pitchFamily="34" charset="-122"/>
                  <a:ea typeface="微软雅黑" pitchFamily="34" charset="-122"/>
                </a:rPr>
                <a:t>自动铆钉机</a:t>
              </a:r>
              <a:endParaRPr lang="zh-CN" altLang="en-US" sz="18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57224" y="3845743"/>
            <a:ext cx="7572428" cy="2655091"/>
            <a:chOff x="857224" y="4000504"/>
            <a:chExt cx="7500990" cy="2369339"/>
          </a:xfrm>
        </p:grpSpPr>
        <p:pic>
          <p:nvPicPr>
            <p:cNvPr id="2053" name="Picture 5" descr="E:\厦门\2013\DSC05114.JPG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857224" y="4000504"/>
              <a:ext cx="3786214" cy="2369339"/>
            </a:xfrm>
            <a:prstGeom prst="rect">
              <a:avLst/>
            </a:prstGeom>
            <a:noFill/>
            <a:ln w="25400" cap="rnd">
              <a:solidFill>
                <a:srgbClr val="003366"/>
              </a:solidFill>
              <a:prstDash val="dashDot"/>
            </a:ln>
          </p:spPr>
        </p:pic>
        <p:pic>
          <p:nvPicPr>
            <p:cNvPr id="2054" name="Picture 6" descr="E:\厦门\2013\DSC05115.JPG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4643438" y="4000505"/>
              <a:ext cx="3714776" cy="2357454"/>
            </a:xfrm>
            <a:prstGeom prst="rect">
              <a:avLst/>
            </a:prstGeom>
            <a:noFill/>
            <a:ln w="25400" cap="rnd">
              <a:solidFill>
                <a:srgbClr val="003366"/>
              </a:solidFill>
              <a:prstDash val="dashDot"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3951189" y="5966357"/>
              <a:ext cx="1397243" cy="369332"/>
            </a:xfrm>
            <a:prstGeom prst="rect">
              <a:avLst/>
            </a:prstGeom>
            <a:solidFill>
              <a:srgbClr val="FFFF00"/>
            </a:solidFill>
            <a:ln w="25400" cap="rnd">
              <a:solidFill>
                <a:srgbClr val="003366"/>
              </a:solidFill>
              <a:prstDash val="dashDot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latin typeface="微软雅黑" pitchFamily="34" charset="-122"/>
                  <a:ea typeface="微软雅黑" pitchFamily="34" charset="-122"/>
                </a:rPr>
                <a:t>自动插件机</a:t>
              </a:r>
              <a:endParaRPr lang="zh-CN" altLang="en-US" sz="18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3515382" y="285728"/>
            <a:ext cx="2226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AIS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0034" y="857232"/>
            <a:ext cx="5643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   自动铆钉、自动插件</a:t>
            </a:r>
            <a:endParaRPr lang="zh-TW" altLang="en-US" sz="2000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Freeform 6">
            <a:hlinkClick r:id="rId7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图片照片\图片\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609329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915816" y="332656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关 注 政 事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836712"/>
            <a:ext cx="81369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一同学微博：昨晚一夜未眠，思索习总一口气打了那么多大老虎，那么多重要的职位出现空缺，党和国家如何正常运转，如果组织突然征召我去填补空位该怎么办？我这么年轻，还没有太多威望，会不会引起党内的纷争？会不会成为美帝国干涉我国内政的一个借口？会不会引起第三次世界大战？如果这样我该是临危受命还是婉言相拒？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8358214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2"/>
          <p:cNvGrpSpPr>
            <a:grpSpLocks/>
          </p:cNvGrpSpPr>
          <p:nvPr/>
        </p:nvGrpSpPr>
        <p:grpSpPr bwMode="auto">
          <a:xfrm>
            <a:off x="457200" y="1643049"/>
            <a:ext cx="8153400" cy="4143405"/>
            <a:chOff x="288" y="726"/>
            <a:chExt cx="5136" cy="2968"/>
          </a:xfrm>
        </p:grpSpPr>
        <p:sp>
          <p:nvSpPr>
            <p:cNvPr id="19462" name="Text Box 78"/>
            <p:cNvSpPr txBox="1">
              <a:spLocks noChangeArrowheads="1"/>
            </p:cNvSpPr>
            <p:nvPr/>
          </p:nvSpPr>
          <p:spPr bwMode="auto">
            <a:xfrm>
              <a:off x="336" y="726"/>
              <a:ext cx="3456" cy="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en-US" altLang="zh-CN" sz="2500" dirty="0"/>
                <a:t>Printing………………………………</a:t>
              </a:r>
            </a:p>
          </p:txBody>
        </p:sp>
        <p:grpSp>
          <p:nvGrpSpPr>
            <p:cNvPr id="3" name="Group 111"/>
            <p:cNvGrpSpPr>
              <a:grpSpLocks/>
            </p:cNvGrpSpPr>
            <p:nvPr/>
          </p:nvGrpSpPr>
          <p:grpSpPr bwMode="auto">
            <a:xfrm>
              <a:off x="369" y="1392"/>
              <a:ext cx="3251" cy="540"/>
              <a:chOff x="369" y="1392"/>
              <a:chExt cx="3251" cy="540"/>
            </a:xfrm>
          </p:grpSpPr>
          <p:sp>
            <p:nvSpPr>
              <p:cNvPr id="19529" name="AutoShape 2"/>
              <p:cNvSpPr>
                <a:spLocks noChangeArrowheads="1"/>
              </p:cNvSpPr>
              <p:nvPr/>
            </p:nvSpPr>
            <p:spPr bwMode="auto">
              <a:xfrm rot="-5400000">
                <a:off x="440" y="1725"/>
                <a:ext cx="154" cy="236"/>
              </a:xfrm>
              <a:prstGeom prst="rtTriangle">
                <a:avLst/>
              </a:prstGeom>
              <a:solidFill>
                <a:srgbClr val="969696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30" name="Arc 3"/>
              <p:cNvSpPr>
                <a:spLocks/>
              </p:cNvSpPr>
              <p:nvPr/>
            </p:nvSpPr>
            <p:spPr bwMode="auto">
              <a:xfrm>
                <a:off x="635" y="1728"/>
                <a:ext cx="325" cy="2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969696"/>
              </a:solidFill>
              <a:ln w="12700" cap="rnd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31" name="Rectangle 4"/>
              <p:cNvSpPr>
                <a:spLocks noChangeArrowheads="1"/>
              </p:cNvSpPr>
              <p:nvPr/>
            </p:nvSpPr>
            <p:spPr bwMode="auto">
              <a:xfrm rot="1920000">
                <a:off x="714" y="1392"/>
                <a:ext cx="185" cy="318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32" name="Rectangle 5"/>
              <p:cNvSpPr>
                <a:spLocks noChangeArrowheads="1"/>
              </p:cNvSpPr>
              <p:nvPr/>
            </p:nvSpPr>
            <p:spPr bwMode="auto">
              <a:xfrm rot="1920000">
                <a:off x="546" y="1600"/>
                <a:ext cx="90" cy="321"/>
              </a:xfrm>
              <a:prstGeom prst="rect">
                <a:avLst/>
              </a:prstGeom>
              <a:solidFill>
                <a:srgbClr val="714400"/>
              </a:solidFill>
              <a:ln w="127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33" name="Arc 6"/>
              <p:cNvSpPr>
                <a:spLocks/>
              </p:cNvSpPr>
              <p:nvPr/>
            </p:nvSpPr>
            <p:spPr bwMode="auto">
              <a:xfrm>
                <a:off x="901" y="1729"/>
                <a:ext cx="175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34" name="Rectangle 7"/>
              <p:cNvSpPr>
                <a:spLocks noChangeArrowheads="1"/>
              </p:cNvSpPr>
              <p:nvPr/>
            </p:nvSpPr>
            <p:spPr bwMode="auto">
              <a:xfrm>
                <a:off x="546" y="1917"/>
                <a:ext cx="2808" cy="1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rgbClr val="00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35" name="Line 8"/>
              <p:cNvSpPr>
                <a:spLocks noChangeShapeType="1"/>
              </p:cNvSpPr>
              <p:nvPr/>
            </p:nvSpPr>
            <p:spPr bwMode="auto">
              <a:xfrm flipH="1">
                <a:off x="1049" y="1917"/>
                <a:ext cx="88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36" name="Line 9"/>
              <p:cNvSpPr>
                <a:spLocks noChangeShapeType="1"/>
              </p:cNvSpPr>
              <p:nvPr/>
            </p:nvSpPr>
            <p:spPr bwMode="auto">
              <a:xfrm flipH="1">
                <a:off x="1256" y="1917"/>
                <a:ext cx="88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37" name="Line 10"/>
              <p:cNvSpPr>
                <a:spLocks noChangeShapeType="1"/>
              </p:cNvSpPr>
              <p:nvPr/>
            </p:nvSpPr>
            <p:spPr bwMode="auto">
              <a:xfrm flipH="1">
                <a:off x="1817" y="1917"/>
                <a:ext cx="89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38" name="Line 11"/>
              <p:cNvSpPr>
                <a:spLocks noChangeShapeType="1"/>
              </p:cNvSpPr>
              <p:nvPr/>
            </p:nvSpPr>
            <p:spPr bwMode="auto">
              <a:xfrm flipH="1">
                <a:off x="2083" y="1917"/>
                <a:ext cx="89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39" name="Line 12"/>
              <p:cNvSpPr>
                <a:spLocks noChangeShapeType="1"/>
              </p:cNvSpPr>
              <p:nvPr/>
            </p:nvSpPr>
            <p:spPr bwMode="auto">
              <a:xfrm flipH="1">
                <a:off x="2408" y="1917"/>
                <a:ext cx="89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40" name="Line 13"/>
              <p:cNvSpPr>
                <a:spLocks noChangeShapeType="1"/>
              </p:cNvSpPr>
              <p:nvPr/>
            </p:nvSpPr>
            <p:spPr bwMode="auto">
              <a:xfrm flipH="1">
                <a:off x="2556" y="1917"/>
                <a:ext cx="89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41" name="Line 14"/>
              <p:cNvSpPr>
                <a:spLocks noChangeShapeType="1"/>
              </p:cNvSpPr>
              <p:nvPr/>
            </p:nvSpPr>
            <p:spPr bwMode="auto">
              <a:xfrm flipH="1">
                <a:off x="2733" y="1917"/>
                <a:ext cx="89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42" name="Line 15"/>
              <p:cNvSpPr>
                <a:spLocks noChangeShapeType="1"/>
              </p:cNvSpPr>
              <p:nvPr/>
            </p:nvSpPr>
            <p:spPr bwMode="auto">
              <a:xfrm flipH="1">
                <a:off x="3058" y="1917"/>
                <a:ext cx="89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43" name="Line 16"/>
              <p:cNvSpPr>
                <a:spLocks noChangeShapeType="1"/>
              </p:cNvSpPr>
              <p:nvPr/>
            </p:nvSpPr>
            <p:spPr bwMode="auto">
              <a:xfrm flipH="1">
                <a:off x="1315" y="1929"/>
                <a:ext cx="88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44" name="Line 17"/>
              <p:cNvSpPr>
                <a:spLocks noChangeShapeType="1"/>
              </p:cNvSpPr>
              <p:nvPr/>
            </p:nvSpPr>
            <p:spPr bwMode="auto">
              <a:xfrm flipH="1">
                <a:off x="1522" y="1929"/>
                <a:ext cx="88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45" name="Line 18"/>
              <p:cNvSpPr>
                <a:spLocks noChangeShapeType="1"/>
              </p:cNvSpPr>
              <p:nvPr/>
            </p:nvSpPr>
            <p:spPr bwMode="auto">
              <a:xfrm flipH="1">
                <a:off x="1935" y="1929"/>
                <a:ext cx="89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46" name="Line 19"/>
              <p:cNvSpPr>
                <a:spLocks noChangeShapeType="1"/>
              </p:cNvSpPr>
              <p:nvPr/>
            </p:nvSpPr>
            <p:spPr bwMode="auto">
              <a:xfrm flipH="1">
                <a:off x="2172" y="1929"/>
                <a:ext cx="88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47" name="Line 20"/>
              <p:cNvSpPr>
                <a:spLocks noChangeShapeType="1"/>
              </p:cNvSpPr>
              <p:nvPr/>
            </p:nvSpPr>
            <p:spPr bwMode="auto">
              <a:xfrm flipH="1">
                <a:off x="2497" y="1929"/>
                <a:ext cx="89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48" name="Line 21"/>
              <p:cNvSpPr>
                <a:spLocks noChangeShapeType="1"/>
              </p:cNvSpPr>
              <p:nvPr/>
            </p:nvSpPr>
            <p:spPr bwMode="auto">
              <a:xfrm flipH="1">
                <a:off x="2704" y="1929"/>
                <a:ext cx="88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49" name="Rectangle 22"/>
              <p:cNvSpPr>
                <a:spLocks noChangeArrowheads="1"/>
              </p:cNvSpPr>
              <p:nvPr/>
            </p:nvSpPr>
            <p:spPr bwMode="auto">
              <a:xfrm>
                <a:off x="3147" y="1904"/>
                <a:ext cx="473" cy="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50" name="Rectangle 23"/>
              <p:cNvSpPr>
                <a:spLocks noChangeArrowheads="1"/>
              </p:cNvSpPr>
              <p:nvPr/>
            </p:nvSpPr>
            <p:spPr bwMode="auto">
              <a:xfrm>
                <a:off x="2645" y="1904"/>
                <a:ext cx="88" cy="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51" name="Rectangle 24"/>
              <p:cNvSpPr>
                <a:spLocks noChangeArrowheads="1"/>
              </p:cNvSpPr>
              <p:nvPr/>
            </p:nvSpPr>
            <p:spPr bwMode="auto">
              <a:xfrm>
                <a:off x="2497" y="1904"/>
                <a:ext cx="59" cy="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52" name="Rectangle 25"/>
              <p:cNvSpPr>
                <a:spLocks noChangeArrowheads="1"/>
              </p:cNvSpPr>
              <p:nvPr/>
            </p:nvSpPr>
            <p:spPr bwMode="auto">
              <a:xfrm>
                <a:off x="2172" y="1904"/>
                <a:ext cx="236" cy="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53" name="Rectangle 26"/>
              <p:cNvSpPr>
                <a:spLocks noChangeArrowheads="1"/>
              </p:cNvSpPr>
              <p:nvPr/>
            </p:nvSpPr>
            <p:spPr bwMode="auto">
              <a:xfrm>
                <a:off x="2822" y="1904"/>
                <a:ext cx="236" cy="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54" name="Rectangle 27"/>
              <p:cNvSpPr>
                <a:spLocks noChangeArrowheads="1"/>
              </p:cNvSpPr>
              <p:nvPr/>
            </p:nvSpPr>
            <p:spPr bwMode="auto">
              <a:xfrm>
                <a:off x="1906" y="1904"/>
                <a:ext cx="177" cy="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55" name="Rectangle 28"/>
              <p:cNvSpPr>
                <a:spLocks noChangeArrowheads="1"/>
              </p:cNvSpPr>
              <p:nvPr/>
            </p:nvSpPr>
            <p:spPr bwMode="auto">
              <a:xfrm>
                <a:off x="1344" y="1904"/>
                <a:ext cx="473" cy="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56" name="Rectangle 29"/>
              <p:cNvSpPr>
                <a:spLocks noChangeArrowheads="1"/>
              </p:cNvSpPr>
              <p:nvPr/>
            </p:nvSpPr>
            <p:spPr bwMode="auto">
              <a:xfrm>
                <a:off x="1137" y="1904"/>
                <a:ext cx="119" cy="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57" name="Rectangle 30"/>
              <p:cNvSpPr>
                <a:spLocks noChangeArrowheads="1"/>
              </p:cNvSpPr>
              <p:nvPr/>
            </p:nvSpPr>
            <p:spPr bwMode="auto">
              <a:xfrm>
                <a:off x="369" y="1904"/>
                <a:ext cx="680" cy="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58" name="AutoShape 31"/>
              <p:cNvSpPr>
                <a:spLocks noChangeArrowheads="1"/>
              </p:cNvSpPr>
              <p:nvPr/>
            </p:nvSpPr>
            <p:spPr bwMode="auto">
              <a:xfrm>
                <a:off x="1019" y="1482"/>
                <a:ext cx="296" cy="179"/>
              </a:xfrm>
              <a:prstGeom prst="rightArrow">
                <a:avLst>
                  <a:gd name="adj1" fmla="val 50000"/>
                  <a:gd name="adj2" fmla="val 41341"/>
                </a:avLst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59" name="Text Box 32"/>
              <p:cNvSpPr txBox="1">
                <a:spLocks noChangeArrowheads="1"/>
              </p:cNvSpPr>
              <p:nvPr/>
            </p:nvSpPr>
            <p:spPr bwMode="auto">
              <a:xfrm>
                <a:off x="1368" y="1534"/>
                <a:ext cx="532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sz="1600" b="1"/>
                  <a:t>Speed</a:t>
                </a:r>
              </a:p>
            </p:txBody>
          </p:sp>
          <p:sp>
            <p:nvSpPr>
              <p:cNvPr id="19560" name="Text Box 33"/>
              <p:cNvSpPr txBox="1">
                <a:spLocks noChangeArrowheads="1"/>
              </p:cNvSpPr>
              <p:nvPr/>
            </p:nvSpPr>
            <p:spPr bwMode="auto">
              <a:xfrm>
                <a:off x="1152" y="1680"/>
                <a:ext cx="358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0" lang="en-US" altLang="zh-CN" sz="1600" b="1"/>
                  <a:t>Roll</a:t>
                </a:r>
              </a:p>
            </p:txBody>
          </p:sp>
          <p:sp>
            <p:nvSpPr>
              <p:cNvPr id="19561" name="Text Box 34"/>
              <p:cNvSpPr txBox="1">
                <a:spLocks noChangeArrowheads="1"/>
              </p:cNvSpPr>
              <p:nvPr/>
            </p:nvSpPr>
            <p:spPr bwMode="auto">
              <a:xfrm>
                <a:off x="1824" y="1632"/>
                <a:ext cx="58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0" lang="en-GB" altLang="zh-CN" sz="1600" b="1">
                    <a:solidFill>
                      <a:schemeClr val="accent2"/>
                    </a:solidFill>
                  </a:rPr>
                  <a:t>Stencil</a:t>
                </a:r>
                <a:r>
                  <a:rPr kumimoji="0" lang="en-GB" altLang="zh-CN" sz="2000">
                    <a:solidFill>
                      <a:schemeClr val="accent2"/>
                    </a:solidFill>
                  </a:rPr>
                  <a:t> </a:t>
                </a:r>
                <a:endParaRPr kumimoji="0" lang="en-US" altLang="zh-CN" sz="2000">
                  <a:latin typeface="Times New Roman" pitchFamily="18" charset="0"/>
                </a:endParaRPr>
              </a:p>
            </p:txBody>
          </p:sp>
          <p:sp>
            <p:nvSpPr>
              <p:cNvPr id="19562" name="Line 35"/>
              <p:cNvSpPr>
                <a:spLocks noChangeShapeType="1"/>
              </p:cNvSpPr>
              <p:nvPr/>
            </p:nvSpPr>
            <p:spPr bwMode="auto">
              <a:xfrm flipH="1">
                <a:off x="1699" y="1789"/>
                <a:ext cx="177" cy="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" name="Group 39"/>
            <p:cNvGrpSpPr>
              <a:grpSpLocks/>
            </p:cNvGrpSpPr>
            <p:nvPr/>
          </p:nvGrpSpPr>
          <p:grpSpPr bwMode="auto">
            <a:xfrm>
              <a:off x="329" y="2046"/>
              <a:ext cx="3556" cy="753"/>
              <a:chOff x="208" y="1529"/>
              <a:chExt cx="5736" cy="2062"/>
            </a:xfrm>
          </p:grpSpPr>
          <p:sp>
            <p:nvSpPr>
              <p:cNvPr id="19491" name="Arc 40"/>
              <p:cNvSpPr>
                <a:spLocks/>
              </p:cNvSpPr>
              <p:nvPr/>
            </p:nvSpPr>
            <p:spPr bwMode="auto">
              <a:xfrm>
                <a:off x="4704" y="2829"/>
                <a:ext cx="528" cy="6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969696"/>
              </a:solidFill>
              <a:ln w="12700" cap="rnd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92" name="AutoShape 41"/>
              <p:cNvSpPr>
                <a:spLocks noChangeArrowheads="1"/>
              </p:cNvSpPr>
              <p:nvPr/>
            </p:nvSpPr>
            <p:spPr bwMode="auto">
              <a:xfrm rot="-5400000">
                <a:off x="4249" y="2999"/>
                <a:ext cx="525" cy="384"/>
              </a:xfrm>
              <a:prstGeom prst="rtTriangle">
                <a:avLst/>
              </a:prstGeom>
              <a:solidFill>
                <a:srgbClr val="969696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93" name="Rectangle 42"/>
              <p:cNvSpPr>
                <a:spLocks noChangeArrowheads="1"/>
              </p:cNvSpPr>
              <p:nvPr/>
            </p:nvSpPr>
            <p:spPr bwMode="auto">
              <a:xfrm>
                <a:off x="4720" y="3456"/>
                <a:ext cx="768" cy="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94" name="Rectangle 43"/>
              <p:cNvSpPr>
                <a:spLocks noChangeArrowheads="1"/>
              </p:cNvSpPr>
              <p:nvPr/>
            </p:nvSpPr>
            <p:spPr bwMode="auto">
              <a:xfrm rot="1920000">
                <a:off x="4832" y="1529"/>
                <a:ext cx="300" cy="1186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95" name="Rectangle 44"/>
              <p:cNvSpPr>
                <a:spLocks noChangeArrowheads="1"/>
              </p:cNvSpPr>
              <p:nvPr/>
            </p:nvSpPr>
            <p:spPr bwMode="auto">
              <a:xfrm rot="1920000">
                <a:off x="4560" y="2304"/>
                <a:ext cx="145" cy="1199"/>
              </a:xfrm>
              <a:prstGeom prst="rect">
                <a:avLst/>
              </a:prstGeom>
              <a:solidFill>
                <a:srgbClr val="714400"/>
              </a:solidFill>
              <a:ln w="127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96" name="Rectangle 45"/>
              <p:cNvSpPr>
                <a:spLocks noChangeArrowheads="1"/>
              </p:cNvSpPr>
              <p:nvPr/>
            </p:nvSpPr>
            <p:spPr bwMode="auto">
              <a:xfrm>
                <a:off x="496" y="3504"/>
                <a:ext cx="4560" cy="48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rgbClr val="00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97" name="Line 46"/>
              <p:cNvSpPr>
                <a:spLocks noChangeShapeType="1"/>
              </p:cNvSpPr>
              <p:nvPr/>
            </p:nvSpPr>
            <p:spPr bwMode="auto">
              <a:xfrm flipH="1">
                <a:off x="1312" y="3504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98" name="Line 47"/>
              <p:cNvSpPr>
                <a:spLocks noChangeShapeType="1"/>
              </p:cNvSpPr>
              <p:nvPr/>
            </p:nvSpPr>
            <p:spPr bwMode="auto">
              <a:xfrm flipH="1">
                <a:off x="1648" y="3504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99" name="Line 48"/>
              <p:cNvSpPr>
                <a:spLocks noChangeShapeType="1"/>
              </p:cNvSpPr>
              <p:nvPr/>
            </p:nvSpPr>
            <p:spPr bwMode="auto">
              <a:xfrm flipH="1">
                <a:off x="2560" y="3504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00" name="Line 49"/>
              <p:cNvSpPr>
                <a:spLocks noChangeShapeType="1"/>
              </p:cNvSpPr>
              <p:nvPr/>
            </p:nvSpPr>
            <p:spPr bwMode="auto">
              <a:xfrm flipH="1">
                <a:off x="2992" y="3504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01" name="Line 50"/>
              <p:cNvSpPr>
                <a:spLocks noChangeShapeType="1"/>
              </p:cNvSpPr>
              <p:nvPr/>
            </p:nvSpPr>
            <p:spPr bwMode="auto">
              <a:xfrm flipH="1">
                <a:off x="3520" y="3504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02" name="Line 51"/>
              <p:cNvSpPr>
                <a:spLocks noChangeShapeType="1"/>
              </p:cNvSpPr>
              <p:nvPr/>
            </p:nvSpPr>
            <p:spPr bwMode="auto">
              <a:xfrm flipH="1">
                <a:off x="3760" y="3504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03" name="Line 52"/>
              <p:cNvSpPr>
                <a:spLocks noChangeShapeType="1"/>
              </p:cNvSpPr>
              <p:nvPr/>
            </p:nvSpPr>
            <p:spPr bwMode="auto">
              <a:xfrm flipH="1">
                <a:off x="4048" y="3504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04" name="Line 53"/>
              <p:cNvSpPr>
                <a:spLocks noChangeShapeType="1"/>
              </p:cNvSpPr>
              <p:nvPr/>
            </p:nvSpPr>
            <p:spPr bwMode="auto">
              <a:xfrm flipH="1">
                <a:off x="4576" y="3504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05" name="Line 54"/>
              <p:cNvSpPr>
                <a:spLocks noChangeShapeType="1"/>
              </p:cNvSpPr>
              <p:nvPr/>
            </p:nvSpPr>
            <p:spPr bwMode="auto">
              <a:xfrm flipH="1">
                <a:off x="1744" y="3552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06" name="Line 55"/>
              <p:cNvSpPr>
                <a:spLocks noChangeShapeType="1"/>
              </p:cNvSpPr>
              <p:nvPr/>
            </p:nvSpPr>
            <p:spPr bwMode="auto">
              <a:xfrm flipH="1">
                <a:off x="2080" y="3552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07" name="Line 56"/>
              <p:cNvSpPr>
                <a:spLocks noChangeShapeType="1"/>
              </p:cNvSpPr>
              <p:nvPr/>
            </p:nvSpPr>
            <p:spPr bwMode="auto">
              <a:xfrm flipH="1">
                <a:off x="2752" y="3552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08" name="Line 57"/>
              <p:cNvSpPr>
                <a:spLocks noChangeShapeType="1"/>
              </p:cNvSpPr>
              <p:nvPr/>
            </p:nvSpPr>
            <p:spPr bwMode="auto">
              <a:xfrm flipH="1">
                <a:off x="3136" y="3552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09" name="Line 58"/>
              <p:cNvSpPr>
                <a:spLocks noChangeShapeType="1"/>
              </p:cNvSpPr>
              <p:nvPr/>
            </p:nvSpPr>
            <p:spPr bwMode="auto">
              <a:xfrm flipH="1">
                <a:off x="3664" y="3552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10" name="Line 59"/>
              <p:cNvSpPr>
                <a:spLocks noChangeShapeType="1"/>
              </p:cNvSpPr>
              <p:nvPr/>
            </p:nvSpPr>
            <p:spPr bwMode="auto">
              <a:xfrm flipH="1">
                <a:off x="4000" y="3552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11" name="Rectangle 60"/>
              <p:cNvSpPr>
                <a:spLocks noChangeArrowheads="1"/>
              </p:cNvSpPr>
              <p:nvPr/>
            </p:nvSpPr>
            <p:spPr bwMode="auto">
              <a:xfrm>
                <a:off x="3904" y="3456"/>
                <a:ext cx="144" cy="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12" name="Rectangle 61"/>
              <p:cNvSpPr>
                <a:spLocks noChangeArrowheads="1"/>
              </p:cNvSpPr>
              <p:nvPr/>
            </p:nvSpPr>
            <p:spPr bwMode="auto">
              <a:xfrm>
                <a:off x="3664" y="3456"/>
                <a:ext cx="96" cy="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13" name="Rectangle 62"/>
              <p:cNvSpPr>
                <a:spLocks noChangeArrowheads="1"/>
              </p:cNvSpPr>
              <p:nvPr/>
            </p:nvSpPr>
            <p:spPr bwMode="auto">
              <a:xfrm>
                <a:off x="3136" y="3456"/>
                <a:ext cx="384" cy="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14" name="Rectangle 63"/>
              <p:cNvSpPr>
                <a:spLocks noChangeArrowheads="1"/>
              </p:cNvSpPr>
              <p:nvPr/>
            </p:nvSpPr>
            <p:spPr bwMode="auto">
              <a:xfrm>
                <a:off x="4192" y="3456"/>
                <a:ext cx="384" cy="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15" name="Rectangle 64"/>
              <p:cNvSpPr>
                <a:spLocks noChangeArrowheads="1"/>
              </p:cNvSpPr>
              <p:nvPr/>
            </p:nvSpPr>
            <p:spPr bwMode="auto">
              <a:xfrm>
                <a:off x="2704" y="3456"/>
                <a:ext cx="288" cy="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16" name="Rectangle 65"/>
              <p:cNvSpPr>
                <a:spLocks noChangeArrowheads="1"/>
              </p:cNvSpPr>
              <p:nvPr/>
            </p:nvSpPr>
            <p:spPr bwMode="auto">
              <a:xfrm>
                <a:off x="1792" y="3456"/>
                <a:ext cx="768" cy="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17" name="Rectangle 66"/>
              <p:cNvSpPr>
                <a:spLocks noChangeArrowheads="1"/>
              </p:cNvSpPr>
              <p:nvPr/>
            </p:nvSpPr>
            <p:spPr bwMode="auto">
              <a:xfrm>
                <a:off x="1456" y="3456"/>
                <a:ext cx="192" cy="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18" name="Rectangle 67"/>
              <p:cNvSpPr>
                <a:spLocks noChangeArrowheads="1"/>
              </p:cNvSpPr>
              <p:nvPr/>
            </p:nvSpPr>
            <p:spPr bwMode="auto">
              <a:xfrm>
                <a:off x="208" y="3456"/>
                <a:ext cx="4544" cy="48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19" name="Rectangle 68"/>
              <p:cNvSpPr>
                <a:spLocks noChangeArrowheads="1"/>
              </p:cNvSpPr>
              <p:nvPr/>
            </p:nvSpPr>
            <p:spPr bwMode="auto">
              <a:xfrm>
                <a:off x="3904" y="3456"/>
                <a:ext cx="144" cy="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20" name="Rectangle 69"/>
              <p:cNvSpPr>
                <a:spLocks noChangeArrowheads="1"/>
              </p:cNvSpPr>
              <p:nvPr/>
            </p:nvSpPr>
            <p:spPr bwMode="auto">
              <a:xfrm>
                <a:off x="3664" y="3456"/>
                <a:ext cx="96" cy="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21" name="Rectangle 70"/>
              <p:cNvSpPr>
                <a:spLocks noChangeArrowheads="1"/>
              </p:cNvSpPr>
              <p:nvPr/>
            </p:nvSpPr>
            <p:spPr bwMode="auto">
              <a:xfrm>
                <a:off x="3136" y="3456"/>
                <a:ext cx="384" cy="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22" name="Rectangle 71"/>
              <p:cNvSpPr>
                <a:spLocks noChangeArrowheads="1"/>
              </p:cNvSpPr>
              <p:nvPr/>
            </p:nvSpPr>
            <p:spPr bwMode="auto">
              <a:xfrm>
                <a:off x="4192" y="3456"/>
                <a:ext cx="384" cy="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23" name="Rectangle 72"/>
              <p:cNvSpPr>
                <a:spLocks noChangeArrowheads="1"/>
              </p:cNvSpPr>
              <p:nvPr/>
            </p:nvSpPr>
            <p:spPr bwMode="auto">
              <a:xfrm>
                <a:off x="2704" y="3456"/>
                <a:ext cx="288" cy="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24" name="Rectangle 73"/>
              <p:cNvSpPr>
                <a:spLocks noChangeArrowheads="1"/>
              </p:cNvSpPr>
              <p:nvPr/>
            </p:nvSpPr>
            <p:spPr bwMode="auto">
              <a:xfrm>
                <a:off x="1792" y="3456"/>
                <a:ext cx="768" cy="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25" name="Rectangle 74"/>
              <p:cNvSpPr>
                <a:spLocks noChangeArrowheads="1"/>
              </p:cNvSpPr>
              <p:nvPr/>
            </p:nvSpPr>
            <p:spPr bwMode="auto">
              <a:xfrm>
                <a:off x="1456" y="3456"/>
                <a:ext cx="192" cy="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26" name="Rectangle 75"/>
              <p:cNvSpPr>
                <a:spLocks noChangeArrowheads="1"/>
              </p:cNvSpPr>
              <p:nvPr/>
            </p:nvSpPr>
            <p:spPr bwMode="auto">
              <a:xfrm>
                <a:off x="208" y="3456"/>
                <a:ext cx="1104" cy="4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27" name="Arc 76"/>
              <p:cNvSpPr>
                <a:spLocks/>
              </p:cNvSpPr>
              <p:nvPr/>
            </p:nvSpPr>
            <p:spPr bwMode="auto">
              <a:xfrm>
                <a:off x="4993" y="2840"/>
                <a:ext cx="284" cy="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28" name="Text Box 77"/>
              <p:cNvSpPr txBox="1">
                <a:spLocks noChangeArrowheads="1"/>
              </p:cNvSpPr>
              <p:nvPr/>
            </p:nvSpPr>
            <p:spPr bwMode="auto">
              <a:xfrm>
                <a:off x="5367" y="3010"/>
                <a:ext cx="577" cy="5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0" lang="en-US" altLang="zh-CN" sz="1600" b="1"/>
                  <a:t>Roll</a:t>
                </a:r>
              </a:p>
            </p:txBody>
          </p:sp>
        </p:grpSp>
        <p:grpSp>
          <p:nvGrpSpPr>
            <p:cNvPr id="5" name="Group 80"/>
            <p:cNvGrpSpPr>
              <a:grpSpLocks/>
            </p:cNvGrpSpPr>
            <p:nvPr/>
          </p:nvGrpSpPr>
          <p:grpSpPr bwMode="auto">
            <a:xfrm>
              <a:off x="288" y="3518"/>
              <a:ext cx="3332" cy="82"/>
              <a:chOff x="624" y="3648"/>
              <a:chExt cx="4560" cy="96"/>
            </a:xfrm>
          </p:grpSpPr>
          <p:sp>
            <p:nvSpPr>
              <p:cNvPr id="19468" name="Rectangle 81"/>
              <p:cNvSpPr>
                <a:spLocks noChangeArrowheads="1"/>
              </p:cNvSpPr>
              <p:nvPr/>
            </p:nvSpPr>
            <p:spPr bwMode="auto">
              <a:xfrm>
                <a:off x="624" y="3696"/>
                <a:ext cx="4560" cy="48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rgbClr val="00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69" name="Rectangle 82"/>
              <p:cNvSpPr>
                <a:spLocks noChangeArrowheads="1"/>
              </p:cNvSpPr>
              <p:nvPr/>
            </p:nvSpPr>
            <p:spPr bwMode="auto">
              <a:xfrm>
                <a:off x="1440" y="3648"/>
                <a:ext cx="144" cy="48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0" name="Rectangle 83"/>
              <p:cNvSpPr>
                <a:spLocks noChangeArrowheads="1"/>
              </p:cNvSpPr>
              <p:nvPr/>
            </p:nvSpPr>
            <p:spPr bwMode="auto">
              <a:xfrm>
                <a:off x="1776" y="3648"/>
                <a:ext cx="144" cy="48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1" name="Rectangle 84"/>
              <p:cNvSpPr>
                <a:spLocks noChangeArrowheads="1"/>
              </p:cNvSpPr>
              <p:nvPr/>
            </p:nvSpPr>
            <p:spPr bwMode="auto">
              <a:xfrm>
                <a:off x="2688" y="3648"/>
                <a:ext cx="144" cy="48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2" name="Rectangle 85"/>
              <p:cNvSpPr>
                <a:spLocks noChangeArrowheads="1"/>
              </p:cNvSpPr>
              <p:nvPr/>
            </p:nvSpPr>
            <p:spPr bwMode="auto">
              <a:xfrm>
                <a:off x="3120" y="3648"/>
                <a:ext cx="144" cy="48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3" name="Rectangle 86"/>
              <p:cNvSpPr>
                <a:spLocks noChangeArrowheads="1"/>
              </p:cNvSpPr>
              <p:nvPr/>
            </p:nvSpPr>
            <p:spPr bwMode="auto">
              <a:xfrm>
                <a:off x="3648" y="3648"/>
                <a:ext cx="144" cy="48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4" name="Rectangle 87"/>
              <p:cNvSpPr>
                <a:spLocks noChangeArrowheads="1"/>
              </p:cNvSpPr>
              <p:nvPr/>
            </p:nvSpPr>
            <p:spPr bwMode="auto">
              <a:xfrm>
                <a:off x="3888" y="3648"/>
                <a:ext cx="144" cy="48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5" name="Rectangle 88"/>
              <p:cNvSpPr>
                <a:spLocks noChangeArrowheads="1"/>
              </p:cNvSpPr>
              <p:nvPr/>
            </p:nvSpPr>
            <p:spPr bwMode="auto">
              <a:xfrm>
                <a:off x="4176" y="3648"/>
                <a:ext cx="144" cy="48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6" name="Rectangle 89"/>
              <p:cNvSpPr>
                <a:spLocks noChangeArrowheads="1"/>
              </p:cNvSpPr>
              <p:nvPr/>
            </p:nvSpPr>
            <p:spPr bwMode="auto">
              <a:xfrm>
                <a:off x="4704" y="3648"/>
                <a:ext cx="144" cy="48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7" name="Line 90"/>
              <p:cNvSpPr>
                <a:spLocks noChangeShapeType="1"/>
              </p:cNvSpPr>
              <p:nvPr/>
            </p:nvSpPr>
            <p:spPr bwMode="auto">
              <a:xfrm flipH="1">
                <a:off x="1440" y="3696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8" name="Line 91"/>
              <p:cNvSpPr>
                <a:spLocks noChangeShapeType="1"/>
              </p:cNvSpPr>
              <p:nvPr/>
            </p:nvSpPr>
            <p:spPr bwMode="auto">
              <a:xfrm flipH="1">
                <a:off x="1776" y="3696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9" name="Line 92"/>
              <p:cNvSpPr>
                <a:spLocks noChangeShapeType="1"/>
              </p:cNvSpPr>
              <p:nvPr/>
            </p:nvSpPr>
            <p:spPr bwMode="auto">
              <a:xfrm flipH="1">
                <a:off x="2688" y="3696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0" name="Line 93"/>
              <p:cNvSpPr>
                <a:spLocks noChangeShapeType="1"/>
              </p:cNvSpPr>
              <p:nvPr/>
            </p:nvSpPr>
            <p:spPr bwMode="auto">
              <a:xfrm flipH="1">
                <a:off x="3120" y="3696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1" name="Line 94"/>
              <p:cNvSpPr>
                <a:spLocks noChangeShapeType="1"/>
              </p:cNvSpPr>
              <p:nvPr/>
            </p:nvSpPr>
            <p:spPr bwMode="auto">
              <a:xfrm flipH="1">
                <a:off x="3648" y="3696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2" name="Line 95"/>
              <p:cNvSpPr>
                <a:spLocks noChangeShapeType="1"/>
              </p:cNvSpPr>
              <p:nvPr/>
            </p:nvSpPr>
            <p:spPr bwMode="auto">
              <a:xfrm flipH="1">
                <a:off x="3888" y="3696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3" name="Line 96"/>
              <p:cNvSpPr>
                <a:spLocks noChangeShapeType="1"/>
              </p:cNvSpPr>
              <p:nvPr/>
            </p:nvSpPr>
            <p:spPr bwMode="auto">
              <a:xfrm flipH="1">
                <a:off x="4176" y="3696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4" name="Line 97"/>
              <p:cNvSpPr>
                <a:spLocks noChangeShapeType="1"/>
              </p:cNvSpPr>
              <p:nvPr/>
            </p:nvSpPr>
            <p:spPr bwMode="auto">
              <a:xfrm flipH="1">
                <a:off x="4704" y="3696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5" name="Line 98"/>
              <p:cNvSpPr>
                <a:spLocks noChangeShapeType="1"/>
              </p:cNvSpPr>
              <p:nvPr/>
            </p:nvSpPr>
            <p:spPr bwMode="auto">
              <a:xfrm flipH="1">
                <a:off x="1872" y="3744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6" name="Line 99"/>
              <p:cNvSpPr>
                <a:spLocks noChangeShapeType="1"/>
              </p:cNvSpPr>
              <p:nvPr/>
            </p:nvSpPr>
            <p:spPr bwMode="auto">
              <a:xfrm flipH="1">
                <a:off x="2208" y="3744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7" name="Line 100"/>
              <p:cNvSpPr>
                <a:spLocks noChangeShapeType="1"/>
              </p:cNvSpPr>
              <p:nvPr/>
            </p:nvSpPr>
            <p:spPr bwMode="auto">
              <a:xfrm flipH="1">
                <a:off x="2880" y="3744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8" name="Line 101"/>
              <p:cNvSpPr>
                <a:spLocks noChangeShapeType="1"/>
              </p:cNvSpPr>
              <p:nvPr/>
            </p:nvSpPr>
            <p:spPr bwMode="auto">
              <a:xfrm flipH="1">
                <a:off x="3264" y="3744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9" name="Line 102"/>
              <p:cNvSpPr>
                <a:spLocks noChangeShapeType="1"/>
              </p:cNvSpPr>
              <p:nvPr/>
            </p:nvSpPr>
            <p:spPr bwMode="auto">
              <a:xfrm flipH="1">
                <a:off x="3792" y="3744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90" name="Line 103"/>
              <p:cNvSpPr>
                <a:spLocks noChangeShapeType="1"/>
              </p:cNvSpPr>
              <p:nvPr/>
            </p:nvSpPr>
            <p:spPr bwMode="auto">
              <a:xfrm flipH="1">
                <a:off x="4128" y="3744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19466" name="Picture 106" descr="Pictu1"/>
            <p:cNvPicPr>
              <a:picLocks noChangeAspect="1" noChangeArrowheads="1"/>
            </p:cNvPicPr>
            <p:nvPr/>
          </p:nvPicPr>
          <p:blipFill>
            <a:blip r:embed="rId2" cstate="email">
              <a:lum bright="6000"/>
            </a:blip>
            <a:srcRect/>
            <a:stretch>
              <a:fillRect/>
            </a:stretch>
          </p:blipFill>
          <p:spPr bwMode="auto">
            <a:xfrm>
              <a:off x="3888" y="864"/>
              <a:ext cx="1536" cy="1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67" name="Picture 110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888" y="2208"/>
              <a:ext cx="1536" cy="1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9" name="Picture 2" descr="E:\厦门\2013\DSC05119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85720" y="1500174"/>
            <a:ext cx="8358246" cy="4572032"/>
          </a:xfrm>
          <a:prstGeom prst="rect">
            <a:avLst/>
          </a:prstGeom>
          <a:noFill/>
        </p:spPr>
      </p:pic>
      <p:sp>
        <p:nvSpPr>
          <p:cNvPr id="110" name="矩形 109"/>
          <p:cNvSpPr/>
          <p:nvPr/>
        </p:nvSpPr>
        <p:spPr>
          <a:xfrm>
            <a:off x="3514705" y="285728"/>
            <a:ext cx="2226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AIS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357158" y="987966"/>
            <a:ext cx="5643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印刷、自动锡膏厚度检测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Freeform 6">
            <a:hlinkClick r:id="rId5" action="ppaction://hlinksldjump"/>
          </p:cNvPr>
          <p:cNvSpPr>
            <a:spLocks noChangeAspect="1"/>
          </p:cNvSpPr>
          <p:nvPr/>
        </p:nvSpPr>
        <p:spPr bwMode="auto">
          <a:xfrm>
            <a:off x="8358214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" decel="100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600" decel="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00" decel="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00" decel="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SC00189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609600" y="1295400"/>
            <a:ext cx="3816350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7059" name="Text Box 3"/>
          <p:cNvSpPr txBox="1">
            <a:spLocks noChangeArrowheads="1"/>
          </p:cNvSpPr>
          <p:nvPr/>
        </p:nvSpPr>
        <p:spPr bwMode="auto">
          <a:xfrm>
            <a:off x="428596" y="857232"/>
            <a:ext cx="1727200" cy="448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  <a:defRPr/>
            </a:pPr>
            <a:r>
              <a:rPr lang="zh-CN" altLang="en-US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点胶工艺</a:t>
            </a:r>
          </a:p>
        </p:txBody>
      </p:sp>
      <p:sp>
        <p:nvSpPr>
          <p:cNvPr id="20484" name="Line 6"/>
          <p:cNvSpPr>
            <a:spLocks noChangeShapeType="1"/>
          </p:cNvSpPr>
          <p:nvPr/>
        </p:nvSpPr>
        <p:spPr bwMode="auto">
          <a:xfrm flipV="1">
            <a:off x="4419600" y="1981200"/>
            <a:ext cx="609600" cy="0"/>
          </a:xfrm>
          <a:prstGeom prst="line">
            <a:avLst/>
          </a:prstGeom>
          <a:noFill/>
          <a:ln w="57150">
            <a:solidFill>
              <a:srgbClr val="990099"/>
            </a:solidFill>
            <a:round/>
            <a:headEnd/>
            <a:tailEnd type="triangle" w="lg" len="lg"/>
          </a:ln>
        </p:spPr>
        <p:txBody>
          <a:bodyPr lIns="78858" tIns="39429" rIns="78858" bIns="39429">
            <a:spAutoFit/>
          </a:bodyPr>
          <a:lstStyle/>
          <a:p>
            <a:endParaRPr lang="zh-CN" altLang="en-US"/>
          </a:p>
        </p:txBody>
      </p:sp>
      <p:sp>
        <p:nvSpPr>
          <p:cNvPr id="20485" name="Line 7"/>
          <p:cNvSpPr>
            <a:spLocks noChangeShapeType="1"/>
          </p:cNvSpPr>
          <p:nvPr/>
        </p:nvSpPr>
        <p:spPr bwMode="auto">
          <a:xfrm>
            <a:off x="6248400" y="2590800"/>
            <a:ext cx="0" cy="508000"/>
          </a:xfrm>
          <a:prstGeom prst="line">
            <a:avLst/>
          </a:prstGeom>
          <a:noFill/>
          <a:ln w="57150">
            <a:solidFill>
              <a:srgbClr val="990099"/>
            </a:solidFill>
            <a:round/>
            <a:headEnd/>
            <a:tailEnd type="triangle" w="lg" len="lg"/>
          </a:ln>
        </p:spPr>
        <p:txBody>
          <a:bodyPr lIns="78858" tIns="39429" rIns="78858" bIns="39429">
            <a:spAutoFit/>
          </a:bodyPr>
          <a:lstStyle/>
          <a:p>
            <a:endParaRPr lang="zh-CN" altLang="en-US"/>
          </a:p>
        </p:txBody>
      </p:sp>
      <p:sp>
        <p:nvSpPr>
          <p:cNvPr id="557064" name="Text Box 8"/>
          <p:cNvSpPr txBox="1">
            <a:spLocks noChangeArrowheads="1"/>
          </p:cNvSpPr>
          <p:nvPr/>
        </p:nvSpPr>
        <p:spPr bwMode="auto">
          <a:xfrm>
            <a:off x="838200" y="4343400"/>
            <a:ext cx="3200400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点胶机型号</a:t>
            </a: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:JUKI 2077</a:t>
            </a:r>
          </a:p>
          <a:p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配备三种点胶嘴</a:t>
            </a: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(VS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S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L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），可以任意设定点胶量；        </a:t>
            </a:r>
            <a:endParaRPr lang="en-US" altLang="zh-CN" sz="1600" dirty="0" smtClean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可以进行多点点胶，</a:t>
            </a: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0603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到大型元件均能适应；           </a:t>
            </a:r>
            <a:endParaRPr lang="en-US" altLang="zh-CN" sz="1600" dirty="0" smtClean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点胶方向从</a:t>
            </a: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-90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度至</a:t>
            </a: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89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度按</a:t>
            </a: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度倾斜的间距进行设定。</a:t>
            </a:r>
            <a:endParaRPr lang="en-US" altLang="zh-CN" sz="1600" dirty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487" name="Picture 31" descr="3"/>
          <p:cNvPicPr>
            <a:picLocks noChangeAspect="1" noChangeArrowheads="1"/>
          </p:cNvPicPr>
          <p:nvPr/>
        </p:nvPicPr>
        <p:blipFill>
          <a:blip r:embed="rId3" cstate="email">
            <a:lum bright="6000" contrast="6000"/>
          </a:blip>
          <a:srcRect/>
          <a:stretch>
            <a:fillRect/>
          </a:stretch>
        </p:blipFill>
        <p:spPr bwMode="auto">
          <a:xfrm>
            <a:off x="4953000" y="5029200"/>
            <a:ext cx="2667000" cy="132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8" name="Picture 32" descr="1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953000" y="3124200"/>
            <a:ext cx="2667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9" name="Picture 33" descr="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5029200" y="1295400"/>
            <a:ext cx="2590800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0" name="Line 34"/>
          <p:cNvSpPr>
            <a:spLocks noChangeShapeType="1"/>
          </p:cNvSpPr>
          <p:nvPr/>
        </p:nvSpPr>
        <p:spPr bwMode="auto">
          <a:xfrm>
            <a:off x="6324600" y="4495800"/>
            <a:ext cx="0" cy="508000"/>
          </a:xfrm>
          <a:prstGeom prst="line">
            <a:avLst/>
          </a:prstGeom>
          <a:noFill/>
          <a:ln w="57150">
            <a:solidFill>
              <a:srgbClr val="990099"/>
            </a:solidFill>
            <a:round/>
            <a:headEnd/>
            <a:tailEnd type="triangle" w="lg" len="lg"/>
          </a:ln>
        </p:spPr>
        <p:txBody>
          <a:bodyPr lIns="78858" tIns="39429" rIns="78858" bIns="39429">
            <a:spAutoFit/>
          </a:bodyPr>
          <a:lstStyle/>
          <a:p>
            <a:endParaRPr lang="zh-CN" altLang="en-US"/>
          </a:p>
        </p:txBody>
      </p:sp>
      <p:sp>
        <p:nvSpPr>
          <p:cNvPr id="557091" name="Text Box 35"/>
          <p:cNvSpPr txBox="1">
            <a:spLocks noChangeArrowheads="1"/>
          </p:cNvSpPr>
          <p:nvPr/>
        </p:nvSpPr>
        <p:spPr bwMode="auto">
          <a:xfrm>
            <a:off x="7620000" y="1676400"/>
            <a:ext cx="1066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点胶图样</a:t>
            </a:r>
            <a:endParaRPr lang="en-US" altLang="zh-CN" sz="1600" b="1" dirty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7092" name="Text Box 36"/>
          <p:cNvSpPr txBox="1">
            <a:spLocks noChangeArrowheads="1"/>
          </p:cNvSpPr>
          <p:nvPr/>
        </p:nvSpPr>
        <p:spPr bwMode="auto">
          <a:xfrm>
            <a:off x="7620000" y="3581400"/>
            <a:ext cx="10668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贴片图样</a:t>
            </a:r>
            <a:endParaRPr lang="en-US" altLang="zh-CN" sz="1600" b="1" dirty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7093" name="Text Box 37"/>
          <p:cNvSpPr txBox="1">
            <a:spLocks noChangeArrowheads="1"/>
          </p:cNvSpPr>
          <p:nvPr/>
        </p:nvSpPr>
        <p:spPr bwMode="auto">
          <a:xfrm>
            <a:off x="7620000" y="5486400"/>
            <a:ext cx="10668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固化图样</a:t>
            </a:r>
            <a:endParaRPr lang="en-US" altLang="zh-CN" sz="1600" b="1" dirty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15382" y="285728"/>
            <a:ext cx="2226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AIS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Freeform 6">
            <a:hlinkClick r:id="rId6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17" name="Picture 2" descr="E:\厦门\2013\AIS\DSC05122.JPG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500034" y="1285860"/>
            <a:ext cx="8143932" cy="50720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x-501_201_kl_v3-2846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714348" y="1142984"/>
            <a:ext cx="7143800" cy="274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8083" name="Text Box 3"/>
          <p:cNvSpPr txBox="1">
            <a:spLocks noChangeArrowheads="1"/>
          </p:cNvSpPr>
          <p:nvPr/>
        </p:nvSpPr>
        <p:spPr bwMode="auto">
          <a:xfrm>
            <a:off x="642910" y="928670"/>
            <a:ext cx="1873250" cy="448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</a:pPr>
            <a:r>
              <a:rPr lang="zh-CN" altLang="en-US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元件贴装</a:t>
            </a:r>
          </a:p>
        </p:txBody>
      </p:sp>
      <p:sp>
        <p:nvSpPr>
          <p:cNvPr id="558084" name="Text Box 4"/>
          <p:cNvSpPr txBox="1">
            <a:spLocks noChangeArrowheads="1"/>
          </p:cNvSpPr>
          <p:nvPr/>
        </p:nvSpPr>
        <p:spPr bwMode="auto">
          <a:xfrm>
            <a:off x="857224" y="3886200"/>
            <a:ext cx="3200400" cy="2062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高速贴片机型号</a:t>
            </a:r>
            <a:r>
              <a:rPr lang="en-US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:</a:t>
            </a:r>
            <a:r>
              <a:rPr lang="en-US" altLang="zh-CN" sz="1600" b="1" dirty="0" err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Assembleon</a:t>
            </a:r>
            <a:r>
              <a:rPr lang="en-US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AX5</a:t>
            </a:r>
          </a:p>
          <a:p>
            <a:pPr>
              <a:defRPr/>
            </a:pPr>
            <a:r>
              <a:rPr lang="en-US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理论产能</a:t>
            </a:r>
            <a:r>
              <a:rPr lang="zh-CN" altLang="zh-CN" sz="16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zh-CN" sz="1600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zh-CN" sz="1600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CN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点/小时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zh-CN" altLang="en-US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                 </a:t>
            </a:r>
            <a:endParaRPr lang="en-US" altLang="zh-CN" sz="1600" b="1" dirty="0" smtClean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6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贴装精度</a:t>
            </a:r>
            <a:r>
              <a:rPr lang="zh-CN" altLang="zh-CN" sz="16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16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50微米(µ+4 sigma Cpk≥1.33)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40微米(µ+3 sigma Cpk≥1.00)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zh-CN" altLang="en-US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               </a:t>
            </a:r>
            <a:endParaRPr lang="en-US" altLang="zh-CN" sz="1600" b="1" dirty="0" smtClean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6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贴装范围</a:t>
            </a:r>
            <a:r>
              <a:rPr lang="zh-CN" altLang="zh-CN" sz="16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1600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片式元件</a:t>
            </a:r>
            <a:r>
              <a:rPr lang="zh-CN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0.4×0.2毫米（01005）到45×45毫米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8085" name="Text Box 5"/>
          <p:cNvSpPr txBox="1">
            <a:spLocks noChangeArrowheads="1"/>
          </p:cNvSpPr>
          <p:nvPr/>
        </p:nvSpPr>
        <p:spPr bwMode="auto">
          <a:xfrm>
            <a:off x="4143372" y="3886200"/>
            <a:ext cx="33528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泛用贴片机型号</a:t>
            </a:r>
            <a:r>
              <a:rPr lang="en-US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:</a:t>
            </a:r>
            <a:r>
              <a:rPr lang="en-US" altLang="zh-CN" sz="1600" b="1" dirty="0" err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Assembleon</a:t>
            </a:r>
            <a:r>
              <a:rPr lang="en-US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AQ2</a:t>
            </a:r>
          </a:p>
          <a:p>
            <a:pPr>
              <a:defRPr/>
            </a:pPr>
            <a:r>
              <a:rPr lang="en-US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理论产能:</a:t>
            </a:r>
            <a:endParaRPr lang="zh-CN" altLang="en-US" sz="1600" b="1" dirty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5300</a:t>
            </a:r>
            <a:r>
              <a:rPr lang="zh-CN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点/小时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zh-CN" altLang="en-US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       </a:t>
            </a:r>
          </a:p>
          <a:p>
            <a:pPr>
              <a:defRPr/>
            </a:pPr>
            <a:r>
              <a:rPr lang="en-US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贴装精度：</a:t>
            </a:r>
            <a:endParaRPr lang="zh-CN" altLang="en-US" sz="1600" b="1" dirty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40微米(µ+4sigma)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；</a:t>
            </a:r>
          </a:p>
          <a:p>
            <a:pPr>
              <a:defRPr/>
            </a:pPr>
            <a:r>
              <a:rPr lang="en-US" altLang="zh-CN" sz="16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贴装范围：</a:t>
            </a:r>
            <a:endParaRPr lang="zh-CN" altLang="en-US" sz="1600" b="1" dirty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片式元件0.4×0.2毫米（01005）到45×45毫米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15382" y="285728"/>
            <a:ext cx="2226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AIS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4098" name="Picture 2" descr="E:\厦门\2013\DSC05120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42910" y="3929066"/>
            <a:ext cx="7215238" cy="2547934"/>
          </a:xfrm>
          <a:prstGeom prst="rect">
            <a:avLst/>
          </a:prstGeom>
          <a:noFill/>
        </p:spPr>
      </p:pic>
      <p:sp>
        <p:nvSpPr>
          <p:cNvPr id="9" name="Freeform 6">
            <a:hlinkClick r:id="rId5" action="ppaction://hlinksldjump"/>
          </p:cNvPr>
          <p:cNvSpPr>
            <a:spLocks noChangeAspect="1"/>
          </p:cNvSpPr>
          <p:nvPr/>
        </p:nvSpPr>
        <p:spPr bwMode="auto">
          <a:xfrm>
            <a:off x="8358214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15"/>
          <p:cNvGrpSpPr>
            <a:grpSpLocks/>
          </p:cNvGrpSpPr>
          <p:nvPr/>
        </p:nvGrpSpPr>
        <p:grpSpPr bwMode="auto">
          <a:xfrm>
            <a:off x="827088" y="1142773"/>
            <a:ext cx="7340600" cy="3032295"/>
            <a:chOff x="714348" y="1976210"/>
            <a:chExt cx="7340600" cy="3032351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1484286" y="2986084"/>
              <a:ext cx="1041400" cy="1052512"/>
              <a:chOff x="691" y="2077"/>
              <a:chExt cx="656" cy="663"/>
            </a:xfrm>
          </p:grpSpPr>
          <p:pic>
            <p:nvPicPr>
              <p:cNvPr id="9298" name="Picture 3" descr="circuler_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gray">
              <a:xfrm>
                <a:off x="691" y="2077"/>
                <a:ext cx="656" cy="6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7" name="Oval 4"/>
              <p:cNvSpPr>
                <a:spLocks noChangeArrowheads="1"/>
              </p:cNvSpPr>
              <p:nvPr/>
            </p:nvSpPr>
            <p:spPr bwMode="gray">
              <a:xfrm>
                <a:off x="691" y="2077"/>
                <a:ext cx="652" cy="663"/>
              </a:xfrm>
              <a:prstGeom prst="ellipse">
                <a:avLst/>
              </a:prstGeom>
              <a:gradFill rotWithShape="1">
                <a:gsLst>
                  <a:gs pos="0">
                    <a:srgbClr val="A6C72B"/>
                  </a:gs>
                  <a:gs pos="50000">
                    <a:srgbClr val="A6C72B">
                      <a:gamma/>
                      <a:tint val="22353"/>
                      <a:invGamma/>
                    </a:srgbClr>
                  </a:gs>
                  <a:gs pos="100000">
                    <a:srgbClr val="A6C72B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4" name="Group 5"/>
              <p:cNvGrpSpPr>
                <a:grpSpLocks/>
              </p:cNvGrpSpPr>
              <p:nvPr/>
            </p:nvGrpSpPr>
            <p:grpSpPr bwMode="auto">
              <a:xfrm>
                <a:off x="723" y="2605"/>
                <a:ext cx="567" cy="110"/>
                <a:chOff x="3708" y="1872"/>
                <a:chExt cx="823" cy="156"/>
              </a:xfrm>
            </p:grpSpPr>
            <p:grpSp>
              <p:nvGrpSpPr>
                <p:cNvPr id="5" name="Group 6"/>
                <p:cNvGrpSpPr>
                  <a:grpSpLocks/>
                </p:cNvGrpSpPr>
                <p:nvPr/>
              </p:nvGrpSpPr>
              <p:grpSpPr bwMode="auto">
                <a:xfrm rot="-1297425" flipH="1" flipV="1">
                  <a:off x="3850" y="1872"/>
                  <a:ext cx="681" cy="150"/>
                  <a:chOff x="1565" y="2568"/>
                  <a:chExt cx="1118" cy="279"/>
                </a:xfrm>
              </p:grpSpPr>
              <p:sp>
                <p:nvSpPr>
                  <p:cNvPr id="315" name="AutoShape 7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60" y="2273"/>
                    <a:ext cx="227" cy="815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16" name="AutoShape 8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6" y="2273"/>
                    <a:ext cx="227" cy="815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17" name="AutoShape 9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0" y="2297"/>
                    <a:ext cx="229" cy="815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18" name="AutoShape 10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5" y="2340"/>
                    <a:ext cx="227" cy="813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grpSp>
              <p:nvGrpSpPr>
                <p:cNvPr id="6" name="Group 11"/>
                <p:cNvGrpSpPr>
                  <a:grpSpLocks/>
                </p:cNvGrpSpPr>
                <p:nvPr/>
              </p:nvGrpSpPr>
              <p:grpSpPr bwMode="auto">
                <a:xfrm rot="56115" flipH="1" flipV="1">
                  <a:off x="3708" y="1878"/>
                  <a:ext cx="681" cy="150"/>
                  <a:chOff x="1565" y="2568"/>
                  <a:chExt cx="1118" cy="279"/>
                </a:xfrm>
              </p:grpSpPr>
              <p:sp>
                <p:nvSpPr>
                  <p:cNvPr id="311" name="AutoShape 12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78" y="2289"/>
                    <a:ext cx="227" cy="815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12" name="AutoShape 13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2014" y="2279"/>
                    <a:ext cx="227" cy="815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13" name="AutoShape 14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4" y="2315"/>
                    <a:ext cx="232" cy="815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14" name="AutoShape 15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4" y="2349"/>
                    <a:ext cx="227" cy="813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3133698" y="2963859"/>
              <a:ext cx="1041400" cy="1052512"/>
              <a:chOff x="1928" y="2072"/>
              <a:chExt cx="656" cy="663"/>
            </a:xfrm>
          </p:grpSpPr>
          <p:pic>
            <p:nvPicPr>
              <p:cNvPr id="9285" name="Picture 17" descr="circuler_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gray">
              <a:xfrm>
                <a:off x="1928" y="2072"/>
                <a:ext cx="656" cy="6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21" name="Oval 18"/>
              <p:cNvSpPr>
                <a:spLocks noChangeArrowheads="1"/>
              </p:cNvSpPr>
              <p:nvPr/>
            </p:nvSpPr>
            <p:spPr bwMode="gray">
              <a:xfrm>
                <a:off x="1928" y="2072"/>
                <a:ext cx="652" cy="663"/>
              </a:xfrm>
              <a:prstGeom prst="ellipse">
                <a:avLst/>
              </a:prstGeom>
              <a:gradFill rotWithShape="1">
                <a:gsLst>
                  <a:gs pos="0">
                    <a:srgbClr val="7E6BC9"/>
                  </a:gs>
                  <a:gs pos="50000">
                    <a:srgbClr val="7E6BC9">
                      <a:gamma/>
                      <a:tint val="22353"/>
                      <a:invGamma/>
                    </a:srgbClr>
                  </a:gs>
                  <a:gs pos="100000">
                    <a:srgbClr val="7E6BC9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8" name="Group 19"/>
              <p:cNvGrpSpPr>
                <a:grpSpLocks/>
              </p:cNvGrpSpPr>
              <p:nvPr/>
            </p:nvGrpSpPr>
            <p:grpSpPr bwMode="auto">
              <a:xfrm>
                <a:off x="1960" y="2600"/>
                <a:ext cx="567" cy="110"/>
                <a:chOff x="3708" y="1872"/>
                <a:chExt cx="823" cy="156"/>
              </a:xfrm>
            </p:grpSpPr>
            <p:grpSp>
              <p:nvGrpSpPr>
                <p:cNvPr id="9" name="Group 20"/>
                <p:cNvGrpSpPr>
                  <a:grpSpLocks/>
                </p:cNvGrpSpPr>
                <p:nvPr/>
              </p:nvGrpSpPr>
              <p:grpSpPr bwMode="auto">
                <a:xfrm rot="-1297425" flipH="1" flipV="1">
                  <a:off x="3850" y="1872"/>
                  <a:ext cx="681" cy="150"/>
                  <a:chOff x="1565" y="2568"/>
                  <a:chExt cx="1118" cy="279"/>
                </a:xfrm>
              </p:grpSpPr>
              <p:sp>
                <p:nvSpPr>
                  <p:cNvPr id="329" name="AutoShape 21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60" y="2273"/>
                    <a:ext cx="227" cy="815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30" name="AutoShape 22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6" y="2273"/>
                    <a:ext cx="227" cy="815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31" name="AutoShape 23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0" y="2297"/>
                    <a:ext cx="229" cy="815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32" name="AutoShape 24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5" y="2340"/>
                    <a:ext cx="227" cy="813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grpSp>
              <p:nvGrpSpPr>
                <p:cNvPr id="10" name="Group 25"/>
                <p:cNvGrpSpPr>
                  <a:grpSpLocks/>
                </p:cNvGrpSpPr>
                <p:nvPr/>
              </p:nvGrpSpPr>
              <p:grpSpPr bwMode="auto">
                <a:xfrm rot="56115" flipH="1" flipV="1">
                  <a:off x="3708" y="1878"/>
                  <a:ext cx="681" cy="150"/>
                  <a:chOff x="1565" y="2568"/>
                  <a:chExt cx="1118" cy="279"/>
                </a:xfrm>
              </p:grpSpPr>
              <p:sp>
                <p:nvSpPr>
                  <p:cNvPr id="325" name="AutoShape 26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78" y="2289"/>
                    <a:ext cx="227" cy="815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26" name="AutoShape 27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2014" y="2279"/>
                    <a:ext cx="227" cy="815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27" name="AutoShape 28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4" y="2315"/>
                    <a:ext cx="232" cy="815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28" name="AutoShape 29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4" y="2349"/>
                    <a:ext cx="227" cy="813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1" name="Group 30"/>
            <p:cNvGrpSpPr>
              <a:grpSpLocks/>
            </p:cNvGrpSpPr>
            <p:nvPr/>
          </p:nvGrpSpPr>
          <p:grpSpPr bwMode="auto">
            <a:xfrm>
              <a:off x="4798986" y="2974971"/>
              <a:ext cx="1041400" cy="1050925"/>
              <a:chOff x="3149" y="2079"/>
              <a:chExt cx="656" cy="662"/>
            </a:xfrm>
          </p:grpSpPr>
          <p:pic>
            <p:nvPicPr>
              <p:cNvPr id="9272" name="Picture 31" descr="circuler_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gray">
              <a:xfrm>
                <a:off x="3149" y="2079"/>
                <a:ext cx="656" cy="6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5" name="Oval 32"/>
              <p:cNvSpPr>
                <a:spLocks noChangeArrowheads="1"/>
              </p:cNvSpPr>
              <p:nvPr/>
            </p:nvSpPr>
            <p:spPr bwMode="gray">
              <a:xfrm>
                <a:off x="3149" y="2079"/>
                <a:ext cx="652" cy="662"/>
              </a:xfrm>
              <a:prstGeom prst="ellipse">
                <a:avLst/>
              </a:prstGeom>
              <a:gradFill rotWithShape="1">
                <a:gsLst>
                  <a:gs pos="0">
                    <a:srgbClr val="DD699D"/>
                  </a:gs>
                  <a:gs pos="50000">
                    <a:srgbClr val="DD699D">
                      <a:gamma/>
                      <a:tint val="22353"/>
                      <a:invGamma/>
                    </a:srgbClr>
                  </a:gs>
                  <a:gs pos="100000">
                    <a:srgbClr val="DD699D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2" name="Group 33"/>
              <p:cNvGrpSpPr>
                <a:grpSpLocks/>
              </p:cNvGrpSpPr>
              <p:nvPr/>
            </p:nvGrpSpPr>
            <p:grpSpPr bwMode="auto">
              <a:xfrm>
                <a:off x="3181" y="2594"/>
                <a:ext cx="567" cy="110"/>
                <a:chOff x="3708" y="1872"/>
                <a:chExt cx="823" cy="156"/>
              </a:xfrm>
            </p:grpSpPr>
            <p:grpSp>
              <p:nvGrpSpPr>
                <p:cNvPr id="13" name="Group 34"/>
                <p:cNvGrpSpPr>
                  <a:grpSpLocks/>
                </p:cNvGrpSpPr>
                <p:nvPr/>
              </p:nvGrpSpPr>
              <p:grpSpPr bwMode="auto">
                <a:xfrm rot="-1297425" flipH="1" flipV="1">
                  <a:off x="3850" y="1872"/>
                  <a:ext cx="681" cy="150"/>
                  <a:chOff x="1565" y="2568"/>
                  <a:chExt cx="1118" cy="279"/>
                </a:xfrm>
              </p:grpSpPr>
              <p:sp>
                <p:nvSpPr>
                  <p:cNvPr id="343" name="AutoShape 35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60" y="2273"/>
                    <a:ext cx="227" cy="815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4" name="AutoShape 36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6" y="2273"/>
                    <a:ext cx="227" cy="815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5" name="AutoShape 37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0" y="2297"/>
                    <a:ext cx="229" cy="815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6" name="AutoShape 38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5" y="2340"/>
                    <a:ext cx="227" cy="813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grpSp>
              <p:nvGrpSpPr>
                <p:cNvPr id="14" name="Group 39"/>
                <p:cNvGrpSpPr>
                  <a:grpSpLocks/>
                </p:cNvGrpSpPr>
                <p:nvPr/>
              </p:nvGrpSpPr>
              <p:grpSpPr bwMode="auto">
                <a:xfrm rot="56115" flipH="1" flipV="1">
                  <a:off x="3708" y="1878"/>
                  <a:ext cx="681" cy="150"/>
                  <a:chOff x="1565" y="2568"/>
                  <a:chExt cx="1118" cy="279"/>
                </a:xfrm>
              </p:grpSpPr>
              <p:sp>
                <p:nvSpPr>
                  <p:cNvPr id="339" name="AutoShape 40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78" y="2289"/>
                    <a:ext cx="227" cy="815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0" name="AutoShape 41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2014" y="2279"/>
                    <a:ext cx="227" cy="815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1" name="AutoShape 42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4" y="2315"/>
                    <a:ext cx="232" cy="815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2" name="AutoShape 43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4" y="2349"/>
                    <a:ext cx="227" cy="813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b="0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347" name="Line 58"/>
            <p:cNvSpPr>
              <a:spLocks noChangeShapeType="1"/>
            </p:cNvSpPr>
            <p:nvPr/>
          </p:nvSpPr>
          <p:spPr bwMode="gray">
            <a:xfrm>
              <a:off x="2071660" y="4124365"/>
              <a:ext cx="0" cy="3349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8" name="Line 59"/>
            <p:cNvSpPr>
              <a:spLocks noChangeShapeType="1"/>
            </p:cNvSpPr>
            <p:nvPr/>
          </p:nvSpPr>
          <p:spPr bwMode="gray">
            <a:xfrm flipH="1">
              <a:off x="1500160" y="4481559"/>
              <a:ext cx="9286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29" name="Text Box 60"/>
            <p:cNvSpPr txBox="1">
              <a:spLocks noChangeArrowheads="1"/>
            </p:cNvSpPr>
            <p:nvPr/>
          </p:nvSpPr>
          <p:spPr bwMode="gray">
            <a:xfrm>
              <a:off x="2659060" y="1976210"/>
              <a:ext cx="2520280" cy="40011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hlink"/>
                </a:buClr>
              </a:pP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转换</a:t>
              </a:r>
              <a:r>
                <a:rPr lang="en-US" altLang="zh-CN" sz="2000" dirty="0" smtClean="0">
                  <a:latin typeface="微软雅黑" pitchFamily="34" charset="-122"/>
                  <a:ea typeface="微软雅黑" pitchFamily="34" charset="-122"/>
                </a:rPr>
                <a:t>TV</a:t>
              </a: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生产</a:t>
              </a:r>
              <a:r>
                <a:rPr lang="en-US" altLang="zh-CN" sz="2000" dirty="0" smtClean="0">
                  <a:latin typeface="微软雅黑" pitchFamily="34" charset="-122"/>
                  <a:ea typeface="微软雅黑" pitchFamily="34" charset="-122"/>
                </a:rPr>
                <a:t>T1</a:t>
              </a: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中段</a:t>
              </a:r>
              <a:endParaRPr lang="en-US" altLang="zh-CN" sz="2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30" name="Text Box 61"/>
            <p:cNvSpPr txBox="1">
              <a:spLocks noChangeArrowheads="1"/>
            </p:cNvSpPr>
            <p:nvPr/>
          </p:nvSpPr>
          <p:spPr bwMode="gray">
            <a:xfrm>
              <a:off x="1481111" y="3268659"/>
              <a:ext cx="1044575" cy="369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20650" indent="-120650" algn="ctr">
                <a:spcBef>
                  <a:spcPct val="50000"/>
                </a:spcBef>
              </a:pPr>
              <a:r>
                <a:rPr lang="en-US" altLang="zh-CN" dirty="0" smtClean="0">
                  <a:solidFill>
                    <a:srgbClr val="1C1C1C"/>
                  </a:solidFill>
                </a:rPr>
                <a:t>1999</a:t>
              </a:r>
              <a:endParaRPr lang="en-US" altLang="zh-CN" sz="1800" dirty="0">
                <a:solidFill>
                  <a:srgbClr val="1C1C1C"/>
                </a:solidFill>
                <a:ea typeface="宋体" pitchFamily="2" charset="-122"/>
              </a:endParaRPr>
            </a:p>
          </p:txBody>
        </p:sp>
        <p:sp>
          <p:nvSpPr>
            <p:cNvPr id="9231" name="Text Box 62"/>
            <p:cNvSpPr txBox="1">
              <a:spLocks noChangeArrowheads="1"/>
            </p:cNvSpPr>
            <p:nvPr/>
          </p:nvSpPr>
          <p:spPr bwMode="gray">
            <a:xfrm>
              <a:off x="3149573" y="3190871"/>
              <a:ext cx="1044575" cy="369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20650" indent="-120650" algn="ctr">
                <a:spcBef>
                  <a:spcPct val="50000"/>
                </a:spcBef>
              </a:pPr>
              <a:r>
                <a:rPr lang="en-US" altLang="zh-CN" sz="1800" dirty="0" smtClean="0">
                  <a:solidFill>
                    <a:srgbClr val="1C1C1C"/>
                  </a:solidFill>
                  <a:ea typeface="宋体" pitchFamily="2" charset="-122"/>
                </a:rPr>
                <a:t>2005</a:t>
              </a:r>
              <a:endParaRPr lang="en-US" altLang="zh-CN" sz="1800" dirty="0">
                <a:solidFill>
                  <a:srgbClr val="1C1C1C"/>
                </a:solidFill>
                <a:ea typeface="宋体" pitchFamily="2" charset="-122"/>
              </a:endParaRPr>
            </a:p>
          </p:txBody>
        </p:sp>
        <p:sp>
          <p:nvSpPr>
            <p:cNvPr id="9232" name="Text Box 63"/>
            <p:cNvSpPr txBox="1">
              <a:spLocks noChangeArrowheads="1"/>
            </p:cNvSpPr>
            <p:nvPr/>
          </p:nvSpPr>
          <p:spPr bwMode="gray">
            <a:xfrm>
              <a:off x="4797398" y="3267071"/>
              <a:ext cx="1044575" cy="369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20650" indent="-120650" algn="ctr">
                <a:spcBef>
                  <a:spcPct val="50000"/>
                </a:spcBef>
              </a:pPr>
              <a:r>
                <a:rPr lang="en-US" altLang="zh-CN" sz="1800" dirty="0">
                  <a:solidFill>
                    <a:srgbClr val="1C1C1C"/>
                  </a:solidFill>
                  <a:ea typeface="宋体" pitchFamily="2" charset="-122"/>
                </a:rPr>
                <a:t>2009</a:t>
              </a:r>
            </a:p>
          </p:txBody>
        </p:sp>
        <p:sp>
          <p:nvSpPr>
            <p:cNvPr id="353" name="Line 68"/>
            <p:cNvSpPr>
              <a:spLocks noChangeShapeType="1"/>
            </p:cNvSpPr>
            <p:nvPr/>
          </p:nvSpPr>
          <p:spPr bwMode="gray">
            <a:xfrm>
              <a:off x="3643285" y="2481271"/>
              <a:ext cx="0" cy="33496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b="0" ker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5" name="Group 74"/>
            <p:cNvGrpSpPr>
              <a:grpSpLocks/>
            </p:cNvGrpSpPr>
            <p:nvPr/>
          </p:nvGrpSpPr>
          <p:grpSpPr bwMode="auto">
            <a:xfrm>
              <a:off x="714348" y="2857496"/>
              <a:ext cx="7340600" cy="1257300"/>
              <a:chOff x="0" y="2005"/>
              <a:chExt cx="4624" cy="792"/>
            </a:xfrm>
          </p:grpSpPr>
          <p:sp>
            <p:nvSpPr>
              <p:cNvPr id="355" name="Line 75"/>
              <p:cNvSpPr>
                <a:spLocks noChangeShapeType="1"/>
              </p:cNvSpPr>
              <p:nvPr/>
            </p:nvSpPr>
            <p:spPr bwMode="gray">
              <a:xfrm flipH="1">
                <a:off x="0" y="2398"/>
                <a:ext cx="450" cy="7"/>
              </a:xfrm>
              <a:prstGeom prst="line">
                <a:avLst/>
              </a:prstGeom>
              <a:noFill/>
              <a:ln w="76200">
                <a:solidFill>
                  <a:srgbClr val="656591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DDDDD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6" name="Arc 77"/>
              <p:cNvSpPr>
                <a:spLocks/>
              </p:cNvSpPr>
              <p:nvPr/>
            </p:nvSpPr>
            <p:spPr bwMode="gray">
              <a:xfrm rot="16200000" flipV="1">
                <a:off x="1640" y="1842"/>
                <a:ext cx="412" cy="769"/>
              </a:xfrm>
              <a:custGeom>
                <a:avLst/>
                <a:gdLst>
                  <a:gd name="G0" fmla="+- 1194 0 0"/>
                  <a:gd name="G1" fmla="+- 21600 0 0"/>
                  <a:gd name="G2" fmla="+- 21600 0 0"/>
                  <a:gd name="T0" fmla="*/ 750 w 22794"/>
                  <a:gd name="T1" fmla="*/ 5 h 43200"/>
                  <a:gd name="T2" fmla="*/ 0 w 22794"/>
                  <a:gd name="T3" fmla="*/ 43167 h 43200"/>
                  <a:gd name="T4" fmla="*/ 1194 w 2279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94" h="43200" fill="none" extrusionOk="0">
                    <a:moveTo>
                      <a:pt x="749" y="4"/>
                    </a:moveTo>
                    <a:cubicBezTo>
                      <a:pt x="897" y="1"/>
                      <a:pt x="1045" y="-1"/>
                      <a:pt x="1194" y="0"/>
                    </a:cubicBezTo>
                    <a:cubicBezTo>
                      <a:pt x="13123" y="0"/>
                      <a:pt x="22794" y="9670"/>
                      <a:pt x="22794" y="21600"/>
                    </a:cubicBezTo>
                    <a:cubicBezTo>
                      <a:pt x="22794" y="33529"/>
                      <a:pt x="13123" y="43200"/>
                      <a:pt x="1194" y="43200"/>
                    </a:cubicBezTo>
                    <a:cubicBezTo>
                      <a:pt x="795" y="43200"/>
                      <a:pt x="397" y="43188"/>
                      <a:pt x="0" y="43166"/>
                    </a:cubicBezTo>
                  </a:path>
                  <a:path w="22794" h="43200" stroke="0" extrusionOk="0">
                    <a:moveTo>
                      <a:pt x="749" y="4"/>
                    </a:moveTo>
                    <a:cubicBezTo>
                      <a:pt x="897" y="1"/>
                      <a:pt x="1045" y="-1"/>
                      <a:pt x="1194" y="0"/>
                    </a:cubicBezTo>
                    <a:cubicBezTo>
                      <a:pt x="13123" y="0"/>
                      <a:pt x="22794" y="9670"/>
                      <a:pt x="22794" y="21600"/>
                    </a:cubicBezTo>
                    <a:cubicBezTo>
                      <a:pt x="22794" y="33529"/>
                      <a:pt x="13123" y="43200"/>
                      <a:pt x="1194" y="43200"/>
                    </a:cubicBezTo>
                    <a:cubicBezTo>
                      <a:pt x="795" y="43200"/>
                      <a:pt x="397" y="43188"/>
                      <a:pt x="0" y="43166"/>
                    </a:cubicBezTo>
                    <a:lnTo>
                      <a:pt x="1194" y="21600"/>
                    </a:lnTo>
                    <a:close/>
                  </a:path>
                </a:pathLst>
              </a:custGeom>
              <a:noFill/>
              <a:ln w="76200">
                <a:solidFill>
                  <a:srgbClr val="656591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DDDDDD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7" name="Arc 80"/>
              <p:cNvSpPr>
                <a:spLocks/>
              </p:cNvSpPr>
              <p:nvPr/>
            </p:nvSpPr>
            <p:spPr bwMode="gray">
              <a:xfrm rot="5400000">
                <a:off x="2694" y="2210"/>
                <a:ext cx="400" cy="769"/>
              </a:xfrm>
              <a:custGeom>
                <a:avLst/>
                <a:gdLst>
                  <a:gd name="G0" fmla="+- 1194 0 0"/>
                  <a:gd name="G1" fmla="+- 21600 0 0"/>
                  <a:gd name="G2" fmla="+- 21600 0 0"/>
                  <a:gd name="T0" fmla="*/ 750 w 22794"/>
                  <a:gd name="T1" fmla="*/ 5 h 43200"/>
                  <a:gd name="T2" fmla="*/ 0 w 22794"/>
                  <a:gd name="T3" fmla="*/ 43167 h 43200"/>
                  <a:gd name="T4" fmla="*/ 1194 w 2279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94" h="43200" fill="none" extrusionOk="0">
                    <a:moveTo>
                      <a:pt x="749" y="4"/>
                    </a:moveTo>
                    <a:cubicBezTo>
                      <a:pt x="897" y="1"/>
                      <a:pt x="1045" y="-1"/>
                      <a:pt x="1194" y="0"/>
                    </a:cubicBezTo>
                    <a:cubicBezTo>
                      <a:pt x="13123" y="0"/>
                      <a:pt x="22794" y="9670"/>
                      <a:pt x="22794" y="21600"/>
                    </a:cubicBezTo>
                    <a:cubicBezTo>
                      <a:pt x="22794" y="33529"/>
                      <a:pt x="13123" y="43200"/>
                      <a:pt x="1194" y="43200"/>
                    </a:cubicBezTo>
                    <a:cubicBezTo>
                      <a:pt x="795" y="43200"/>
                      <a:pt x="397" y="43188"/>
                      <a:pt x="0" y="43166"/>
                    </a:cubicBezTo>
                  </a:path>
                  <a:path w="22794" h="43200" stroke="0" extrusionOk="0">
                    <a:moveTo>
                      <a:pt x="749" y="4"/>
                    </a:moveTo>
                    <a:cubicBezTo>
                      <a:pt x="897" y="1"/>
                      <a:pt x="1045" y="-1"/>
                      <a:pt x="1194" y="0"/>
                    </a:cubicBezTo>
                    <a:cubicBezTo>
                      <a:pt x="13123" y="0"/>
                      <a:pt x="22794" y="9670"/>
                      <a:pt x="22794" y="21600"/>
                    </a:cubicBezTo>
                    <a:cubicBezTo>
                      <a:pt x="22794" y="33529"/>
                      <a:pt x="13123" y="43200"/>
                      <a:pt x="1194" y="43200"/>
                    </a:cubicBezTo>
                    <a:cubicBezTo>
                      <a:pt x="795" y="43200"/>
                      <a:pt x="397" y="43188"/>
                      <a:pt x="0" y="43166"/>
                    </a:cubicBezTo>
                    <a:lnTo>
                      <a:pt x="1194" y="21600"/>
                    </a:lnTo>
                    <a:close/>
                  </a:path>
                </a:pathLst>
              </a:custGeom>
              <a:noFill/>
              <a:ln w="76200">
                <a:solidFill>
                  <a:srgbClr val="656591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DDDDDD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8" name="Line 82"/>
              <p:cNvSpPr>
                <a:spLocks noChangeShapeType="1"/>
              </p:cNvSpPr>
              <p:nvPr/>
            </p:nvSpPr>
            <p:spPr bwMode="gray">
              <a:xfrm flipH="1" flipV="1">
                <a:off x="1181" y="2398"/>
                <a:ext cx="304" cy="0"/>
              </a:xfrm>
              <a:prstGeom prst="line">
                <a:avLst/>
              </a:prstGeom>
              <a:noFill/>
              <a:ln w="76200">
                <a:solidFill>
                  <a:srgbClr val="656591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DDDDD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9" name="Arc 83"/>
              <p:cNvSpPr>
                <a:spLocks/>
              </p:cNvSpPr>
              <p:nvPr/>
            </p:nvSpPr>
            <p:spPr bwMode="gray">
              <a:xfrm rot="5400000">
                <a:off x="609" y="2220"/>
                <a:ext cx="400" cy="769"/>
              </a:xfrm>
              <a:custGeom>
                <a:avLst/>
                <a:gdLst>
                  <a:gd name="G0" fmla="+- 1194 0 0"/>
                  <a:gd name="G1" fmla="+- 21600 0 0"/>
                  <a:gd name="G2" fmla="+- 21600 0 0"/>
                  <a:gd name="T0" fmla="*/ 750 w 22794"/>
                  <a:gd name="T1" fmla="*/ 5 h 43200"/>
                  <a:gd name="T2" fmla="*/ 0 w 22794"/>
                  <a:gd name="T3" fmla="*/ 43167 h 43200"/>
                  <a:gd name="T4" fmla="*/ 1194 w 2279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94" h="43200" fill="none" extrusionOk="0">
                    <a:moveTo>
                      <a:pt x="749" y="4"/>
                    </a:moveTo>
                    <a:cubicBezTo>
                      <a:pt x="897" y="1"/>
                      <a:pt x="1045" y="-1"/>
                      <a:pt x="1194" y="0"/>
                    </a:cubicBezTo>
                    <a:cubicBezTo>
                      <a:pt x="13123" y="0"/>
                      <a:pt x="22794" y="9670"/>
                      <a:pt x="22794" y="21600"/>
                    </a:cubicBezTo>
                    <a:cubicBezTo>
                      <a:pt x="22794" y="33529"/>
                      <a:pt x="13123" y="43200"/>
                      <a:pt x="1194" y="43200"/>
                    </a:cubicBezTo>
                    <a:cubicBezTo>
                      <a:pt x="795" y="43200"/>
                      <a:pt x="397" y="43188"/>
                      <a:pt x="0" y="43166"/>
                    </a:cubicBezTo>
                  </a:path>
                  <a:path w="22794" h="43200" stroke="0" extrusionOk="0">
                    <a:moveTo>
                      <a:pt x="749" y="4"/>
                    </a:moveTo>
                    <a:cubicBezTo>
                      <a:pt x="897" y="1"/>
                      <a:pt x="1045" y="-1"/>
                      <a:pt x="1194" y="0"/>
                    </a:cubicBezTo>
                    <a:cubicBezTo>
                      <a:pt x="13123" y="0"/>
                      <a:pt x="22794" y="9670"/>
                      <a:pt x="22794" y="21600"/>
                    </a:cubicBezTo>
                    <a:cubicBezTo>
                      <a:pt x="22794" y="33529"/>
                      <a:pt x="13123" y="43200"/>
                      <a:pt x="1194" y="43200"/>
                    </a:cubicBezTo>
                    <a:cubicBezTo>
                      <a:pt x="795" y="43200"/>
                      <a:pt x="397" y="43188"/>
                      <a:pt x="0" y="43166"/>
                    </a:cubicBezTo>
                    <a:lnTo>
                      <a:pt x="1194" y="21600"/>
                    </a:lnTo>
                    <a:close/>
                  </a:path>
                </a:pathLst>
              </a:custGeom>
              <a:noFill/>
              <a:ln w="76200">
                <a:solidFill>
                  <a:srgbClr val="656591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DDDDDD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0" name="Arc 77"/>
              <p:cNvSpPr>
                <a:spLocks/>
              </p:cNvSpPr>
              <p:nvPr/>
            </p:nvSpPr>
            <p:spPr bwMode="gray">
              <a:xfrm rot="16200000" flipV="1">
                <a:off x="3738" y="1834"/>
                <a:ext cx="412" cy="769"/>
              </a:xfrm>
              <a:custGeom>
                <a:avLst/>
                <a:gdLst>
                  <a:gd name="G0" fmla="+- 1194 0 0"/>
                  <a:gd name="G1" fmla="+- 21600 0 0"/>
                  <a:gd name="G2" fmla="+- 21600 0 0"/>
                  <a:gd name="T0" fmla="*/ 750 w 22794"/>
                  <a:gd name="T1" fmla="*/ 5 h 43200"/>
                  <a:gd name="T2" fmla="*/ 0 w 22794"/>
                  <a:gd name="T3" fmla="*/ 43167 h 43200"/>
                  <a:gd name="T4" fmla="*/ 1194 w 2279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94" h="43200" fill="none" extrusionOk="0">
                    <a:moveTo>
                      <a:pt x="749" y="4"/>
                    </a:moveTo>
                    <a:cubicBezTo>
                      <a:pt x="897" y="1"/>
                      <a:pt x="1045" y="-1"/>
                      <a:pt x="1194" y="0"/>
                    </a:cubicBezTo>
                    <a:cubicBezTo>
                      <a:pt x="13123" y="0"/>
                      <a:pt x="22794" y="9670"/>
                      <a:pt x="22794" y="21600"/>
                    </a:cubicBezTo>
                    <a:cubicBezTo>
                      <a:pt x="22794" y="33529"/>
                      <a:pt x="13123" y="43200"/>
                      <a:pt x="1194" y="43200"/>
                    </a:cubicBezTo>
                    <a:cubicBezTo>
                      <a:pt x="795" y="43200"/>
                      <a:pt x="397" y="43188"/>
                      <a:pt x="0" y="43166"/>
                    </a:cubicBezTo>
                  </a:path>
                  <a:path w="22794" h="43200" stroke="0" extrusionOk="0">
                    <a:moveTo>
                      <a:pt x="749" y="4"/>
                    </a:moveTo>
                    <a:cubicBezTo>
                      <a:pt x="897" y="1"/>
                      <a:pt x="1045" y="-1"/>
                      <a:pt x="1194" y="0"/>
                    </a:cubicBezTo>
                    <a:cubicBezTo>
                      <a:pt x="13123" y="0"/>
                      <a:pt x="22794" y="9670"/>
                      <a:pt x="22794" y="21600"/>
                    </a:cubicBezTo>
                    <a:cubicBezTo>
                      <a:pt x="22794" y="33529"/>
                      <a:pt x="13123" y="43200"/>
                      <a:pt x="1194" y="43200"/>
                    </a:cubicBezTo>
                    <a:cubicBezTo>
                      <a:pt x="795" y="43200"/>
                      <a:pt x="397" y="43188"/>
                      <a:pt x="0" y="43166"/>
                    </a:cubicBezTo>
                    <a:lnTo>
                      <a:pt x="1194" y="21600"/>
                    </a:lnTo>
                    <a:close/>
                  </a:path>
                </a:pathLst>
              </a:custGeom>
              <a:noFill/>
              <a:ln w="76200">
                <a:solidFill>
                  <a:srgbClr val="656591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DDDDDD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1" name="Line 82"/>
              <p:cNvSpPr>
                <a:spLocks noChangeShapeType="1"/>
              </p:cNvSpPr>
              <p:nvPr/>
            </p:nvSpPr>
            <p:spPr bwMode="gray">
              <a:xfrm flipH="1" flipV="1">
                <a:off x="2233" y="2398"/>
                <a:ext cx="304" cy="0"/>
              </a:xfrm>
              <a:prstGeom prst="line">
                <a:avLst/>
              </a:prstGeom>
              <a:noFill/>
              <a:ln w="76200">
                <a:solidFill>
                  <a:srgbClr val="656591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DDDDD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2" name="Line 82"/>
              <p:cNvSpPr>
                <a:spLocks noChangeShapeType="1"/>
              </p:cNvSpPr>
              <p:nvPr/>
            </p:nvSpPr>
            <p:spPr bwMode="gray">
              <a:xfrm flipH="1" flipV="1">
                <a:off x="3259" y="2398"/>
                <a:ext cx="304" cy="0"/>
              </a:xfrm>
              <a:prstGeom prst="line">
                <a:avLst/>
              </a:prstGeom>
              <a:noFill/>
              <a:ln w="76200">
                <a:solidFill>
                  <a:srgbClr val="656591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DDDDD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3" name="Line 82"/>
              <p:cNvSpPr>
                <a:spLocks noChangeShapeType="1"/>
              </p:cNvSpPr>
              <p:nvPr/>
            </p:nvSpPr>
            <p:spPr bwMode="gray">
              <a:xfrm flipH="1" flipV="1">
                <a:off x="4320" y="2398"/>
                <a:ext cx="304" cy="0"/>
              </a:xfrm>
              <a:prstGeom prst="line">
                <a:avLst/>
              </a:prstGeom>
              <a:noFill/>
              <a:ln w="76200">
                <a:solidFill>
                  <a:srgbClr val="656591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DDDDD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b="0" kern="0">
                  <a:solidFill>
                    <a:sysClr val="windowText" lastClr="000000"/>
                  </a:solidFill>
                </a:endParaRPr>
              </a:p>
            </p:txBody>
          </p:sp>
        </p:grpSp>
        <p:pic>
          <p:nvPicPr>
            <p:cNvPr id="9235" name="Picture 84" descr="Picture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92236" y="2997196"/>
              <a:ext cx="825500" cy="377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36" name="Picture 85" descr="Picture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16260" y="2890854"/>
              <a:ext cx="825500" cy="377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37" name="Picture 86" descr="Picture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914873" y="2992434"/>
              <a:ext cx="825500" cy="377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6" name="组合 95"/>
            <p:cNvGrpSpPr>
              <a:grpSpLocks/>
            </p:cNvGrpSpPr>
            <p:nvPr/>
          </p:nvGrpSpPr>
          <p:grpSpPr bwMode="auto">
            <a:xfrm>
              <a:off x="6443636" y="2957509"/>
              <a:ext cx="1057275" cy="1108080"/>
              <a:chOff x="7286513" y="2928934"/>
              <a:chExt cx="1057275" cy="1108068"/>
            </a:xfrm>
          </p:grpSpPr>
          <p:grpSp>
            <p:nvGrpSpPr>
              <p:cNvPr id="17" name="Group 44"/>
              <p:cNvGrpSpPr>
                <a:grpSpLocks/>
              </p:cNvGrpSpPr>
              <p:nvPr/>
            </p:nvGrpSpPr>
            <p:grpSpPr bwMode="auto">
              <a:xfrm>
                <a:off x="7302388" y="2986076"/>
                <a:ext cx="1041400" cy="1050926"/>
                <a:chOff x="4385" y="2074"/>
                <a:chExt cx="656" cy="662"/>
              </a:xfrm>
            </p:grpSpPr>
            <p:pic>
              <p:nvPicPr>
                <p:cNvPr id="9250" name="Picture 45" descr="circuler_1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gray">
                <a:xfrm>
                  <a:off x="4385" y="2074"/>
                  <a:ext cx="656" cy="6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91" name="Oval 46"/>
                <p:cNvSpPr>
                  <a:spLocks noChangeArrowheads="1"/>
                </p:cNvSpPr>
                <p:nvPr/>
              </p:nvSpPr>
              <p:spPr bwMode="gray">
                <a:xfrm>
                  <a:off x="4385" y="2074"/>
                  <a:ext cx="652" cy="662"/>
                </a:xfrm>
                <a:prstGeom prst="ellipse">
                  <a:avLst/>
                </a:prstGeom>
                <a:solidFill>
                  <a:srgbClr val="92D050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b="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8" name="Group 47"/>
                <p:cNvGrpSpPr>
                  <a:grpSpLocks/>
                </p:cNvGrpSpPr>
                <p:nvPr/>
              </p:nvGrpSpPr>
              <p:grpSpPr bwMode="auto">
                <a:xfrm>
                  <a:off x="4414" y="2588"/>
                  <a:ext cx="565" cy="110"/>
                  <a:chOff x="3709" y="1872"/>
                  <a:chExt cx="822" cy="156"/>
                </a:xfrm>
              </p:grpSpPr>
              <p:grpSp>
                <p:nvGrpSpPr>
                  <p:cNvPr id="19" name="Group 48"/>
                  <p:cNvGrpSpPr>
                    <a:grpSpLocks/>
                  </p:cNvGrpSpPr>
                  <p:nvPr/>
                </p:nvGrpSpPr>
                <p:grpSpPr bwMode="auto">
                  <a:xfrm rot="-1297425" flipH="1" flipV="1">
                    <a:off x="3850" y="1872"/>
                    <a:ext cx="681" cy="150"/>
                    <a:chOff x="1565" y="2568"/>
                    <a:chExt cx="1118" cy="279"/>
                  </a:xfrm>
                </p:grpSpPr>
                <p:sp>
                  <p:nvSpPr>
                    <p:cNvPr id="399" name="AutoShape 49"/>
                    <p:cNvSpPr>
                      <a:spLocks noChangeArrowheads="1"/>
                    </p:cNvSpPr>
                    <p:nvPr/>
                  </p:nvSpPr>
                  <p:spPr bwMode="gray">
                    <a:xfrm rot="5263130">
                      <a:off x="1861" y="2273"/>
                      <a:ext cx="227" cy="817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sz="1800" b="0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400" name="AutoShape 50"/>
                    <p:cNvSpPr>
                      <a:spLocks noChangeArrowheads="1"/>
                    </p:cNvSpPr>
                    <p:nvPr/>
                  </p:nvSpPr>
                  <p:spPr bwMode="gray">
                    <a:xfrm rot="6078281">
                      <a:off x="1997" y="2273"/>
                      <a:ext cx="227" cy="817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sz="1800" b="0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401" name="AutoShape 51"/>
                    <p:cNvSpPr>
                      <a:spLocks noChangeArrowheads="1"/>
                    </p:cNvSpPr>
                    <p:nvPr/>
                  </p:nvSpPr>
                  <p:spPr bwMode="gray">
                    <a:xfrm rot="6373927">
                      <a:off x="2072" y="2299"/>
                      <a:ext cx="229" cy="812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sz="1800" b="0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402" name="AutoShape 52"/>
                    <p:cNvSpPr>
                      <a:spLocks noChangeArrowheads="1"/>
                    </p:cNvSpPr>
                    <p:nvPr/>
                  </p:nvSpPr>
                  <p:spPr bwMode="gray">
                    <a:xfrm rot="6906312">
                      <a:off x="2161" y="2331"/>
                      <a:ext cx="227" cy="817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sz="1800" b="0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p:grpSp>
              <p:grpSp>
                <p:nvGrpSpPr>
                  <p:cNvPr id="20" name="Group 53"/>
                  <p:cNvGrpSpPr>
                    <a:grpSpLocks/>
                  </p:cNvGrpSpPr>
                  <p:nvPr/>
                </p:nvGrpSpPr>
                <p:grpSpPr bwMode="auto">
                  <a:xfrm rot="56115" flipH="1" flipV="1">
                    <a:off x="3709" y="1878"/>
                    <a:ext cx="681" cy="150"/>
                    <a:chOff x="1565" y="2568"/>
                    <a:chExt cx="1118" cy="279"/>
                  </a:xfrm>
                </p:grpSpPr>
                <p:sp>
                  <p:nvSpPr>
                    <p:cNvPr id="395" name="AutoShape 54"/>
                    <p:cNvSpPr>
                      <a:spLocks noChangeArrowheads="1"/>
                    </p:cNvSpPr>
                    <p:nvPr/>
                  </p:nvSpPr>
                  <p:spPr bwMode="gray">
                    <a:xfrm rot="5263130">
                      <a:off x="1879" y="2288"/>
                      <a:ext cx="227" cy="817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sz="1800" b="0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396" name="AutoShape 55"/>
                    <p:cNvSpPr>
                      <a:spLocks noChangeArrowheads="1"/>
                    </p:cNvSpPr>
                    <p:nvPr/>
                  </p:nvSpPr>
                  <p:spPr bwMode="gray">
                    <a:xfrm rot="6078281">
                      <a:off x="2015" y="2278"/>
                      <a:ext cx="227" cy="817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sz="1800" b="0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397" name="AutoShape 56"/>
                    <p:cNvSpPr>
                      <a:spLocks noChangeArrowheads="1"/>
                    </p:cNvSpPr>
                    <p:nvPr/>
                  </p:nvSpPr>
                  <p:spPr bwMode="gray">
                    <a:xfrm rot="6373927">
                      <a:off x="2089" y="2298"/>
                      <a:ext cx="229" cy="814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sz="1800" b="0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398" name="AutoShape 57"/>
                    <p:cNvSpPr>
                      <a:spLocks noChangeArrowheads="1"/>
                    </p:cNvSpPr>
                    <p:nvPr/>
                  </p:nvSpPr>
                  <p:spPr bwMode="gray">
                    <a:xfrm rot="6906312">
                      <a:off x="2162" y="2347"/>
                      <a:ext cx="227" cy="817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sz="1800" b="0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88" name="Text Box 64"/>
              <p:cNvSpPr txBox="1">
                <a:spLocks noChangeArrowheads="1"/>
              </p:cNvSpPr>
              <p:nvPr/>
            </p:nvSpPr>
            <p:spPr bwMode="gray">
              <a:xfrm>
                <a:off x="7286512" y="3248046"/>
                <a:ext cx="1044575" cy="3698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0650" indent="-120650"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zh-CN" altLang="en-US" sz="1800" kern="0" dirty="0" smtClean="0">
                    <a:solidFill>
                      <a:srgbClr val="1C1C1C"/>
                    </a:solidFill>
                  </a:rPr>
                  <a:t>至今</a:t>
                </a:r>
                <a:endParaRPr lang="en-US" altLang="zh-CN" sz="1800" kern="0" dirty="0">
                  <a:solidFill>
                    <a:srgbClr val="1C1C1C"/>
                  </a:solidFill>
                  <a:ea typeface="宋体" pitchFamily="2" charset="-122"/>
                </a:endParaRPr>
              </a:p>
            </p:txBody>
          </p:sp>
          <p:pic>
            <p:nvPicPr>
              <p:cNvPr id="9249" name="Picture 87" descr="Picture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484968" y="2928934"/>
                <a:ext cx="825500" cy="377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03" name="Line 59"/>
            <p:cNvSpPr>
              <a:spLocks noChangeShapeType="1"/>
            </p:cNvSpPr>
            <p:nvPr/>
          </p:nvSpPr>
          <p:spPr bwMode="gray">
            <a:xfrm flipH="1">
              <a:off x="3143223" y="2481271"/>
              <a:ext cx="92868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40" name="Text Box 60"/>
            <p:cNvSpPr txBox="1">
              <a:spLocks noChangeArrowheads="1"/>
            </p:cNvSpPr>
            <p:nvPr/>
          </p:nvSpPr>
          <p:spPr bwMode="gray">
            <a:xfrm>
              <a:off x="930868" y="4556121"/>
              <a:ext cx="2880320" cy="45244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30000"/>
                </a:lnSpc>
                <a:buClr>
                  <a:schemeClr val="hlink"/>
                </a:buClr>
              </a:pPr>
              <a:r>
                <a:rPr lang="zh-CN" altLang="en-US" sz="1800" b="1" dirty="0">
                  <a:latin typeface="微软雅黑" pitchFamily="34" charset="-122"/>
                  <a:ea typeface="微软雅黑" pitchFamily="34" charset="-122"/>
                </a:rPr>
                <a:t>就职福</a:t>
              </a:r>
              <a:r>
                <a:rPr lang="zh-CN" altLang="en-US" sz="1800" b="1" dirty="0" smtClean="0">
                  <a:latin typeface="微软雅黑" pitchFamily="34" charset="-122"/>
                  <a:ea typeface="微软雅黑" pitchFamily="34" charset="-122"/>
                </a:rPr>
                <a:t>清</a:t>
              </a:r>
              <a:r>
                <a:rPr lang="en-US" altLang="zh-CN" sz="1800" b="1" dirty="0" smtClean="0">
                  <a:latin typeface="微软雅黑" pitchFamily="34" charset="-122"/>
                  <a:ea typeface="微软雅黑" pitchFamily="34" charset="-122"/>
                </a:rPr>
                <a:t>CRT</a:t>
              </a:r>
              <a:r>
                <a:rPr lang="zh-CN" altLang="en-US" sz="1800" b="1" dirty="0" smtClean="0">
                  <a:latin typeface="微软雅黑" pitchFamily="34" charset="-122"/>
                  <a:ea typeface="微软雅黑" pitchFamily="34" charset="-122"/>
                </a:rPr>
                <a:t>生产</a:t>
              </a:r>
              <a:r>
                <a:rPr lang="en-US" altLang="zh-CN" sz="1800" b="1" dirty="0" smtClean="0">
                  <a:latin typeface="微软雅黑" pitchFamily="34" charset="-122"/>
                  <a:ea typeface="微软雅黑" pitchFamily="34" charset="-122"/>
                </a:rPr>
                <a:t>M1</a:t>
              </a:r>
              <a:r>
                <a:rPr lang="zh-CN" altLang="en-US" sz="1800" b="1" dirty="0" smtClean="0">
                  <a:latin typeface="微软雅黑" pitchFamily="34" charset="-122"/>
                  <a:ea typeface="微软雅黑" pitchFamily="34" charset="-122"/>
                </a:rPr>
                <a:t>线</a:t>
              </a:r>
              <a:endParaRPr lang="en-US" altLang="zh-CN" sz="18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5" name="Line 58"/>
            <p:cNvSpPr>
              <a:spLocks noChangeShapeType="1"/>
            </p:cNvSpPr>
            <p:nvPr/>
          </p:nvSpPr>
          <p:spPr bwMode="gray">
            <a:xfrm>
              <a:off x="5357785" y="4124365"/>
              <a:ext cx="0" cy="3349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6" name="Line 59"/>
            <p:cNvSpPr>
              <a:spLocks noChangeShapeType="1"/>
            </p:cNvSpPr>
            <p:nvPr/>
          </p:nvSpPr>
          <p:spPr bwMode="gray">
            <a:xfrm flipH="1">
              <a:off x="4895823" y="4481559"/>
              <a:ext cx="92868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43" name="Text Box 60"/>
            <p:cNvSpPr txBox="1">
              <a:spLocks noChangeArrowheads="1"/>
            </p:cNvSpPr>
            <p:nvPr/>
          </p:nvSpPr>
          <p:spPr bwMode="gray">
            <a:xfrm>
              <a:off x="4714848" y="4624384"/>
              <a:ext cx="1289050" cy="36933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buClr>
                  <a:schemeClr val="hlink"/>
                </a:buClr>
              </a:pPr>
              <a:r>
                <a:rPr lang="zh-CN" altLang="en-US" sz="1800" b="1" dirty="0">
                  <a:latin typeface="微软雅黑" pitchFamily="34" charset="-122"/>
                  <a:ea typeface="微软雅黑" pitchFamily="34" charset="-122"/>
                </a:rPr>
                <a:t>转调厦门</a:t>
              </a:r>
              <a:endParaRPr lang="en-US" altLang="zh-CN" sz="18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44" name="Text Box 60"/>
            <p:cNvSpPr txBox="1">
              <a:spLocks noChangeArrowheads="1"/>
            </p:cNvSpPr>
            <p:nvPr/>
          </p:nvSpPr>
          <p:spPr bwMode="gray">
            <a:xfrm>
              <a:off x="6440460" y="1976437"/>
              <a:ext cx="1289050" cy="36933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buClr>
                  <a:schemeClr val="hlink"/>
                </a:buClr>
              </a:pPr>
              <a:r>
                <a:rPr lang="zh-CN" altLang="en-US" sz="1800" b="1" dirty="0">
                  <a:latin typeface="微软雅黑" pitchFamily="34" charset="-122"/>
                  <a:ea typeface="微软雅黑" pitchFamily="34" charset="-122"/>
                </a:rPr>
                <a:t>深耕厦门</a:t>
              </a:r>
              <a:endParaRPr lang="en-US" altLang="zh-CN" sz="18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9" name="Line 68"/>
            <p:cNvSpPr>
              <a:spLocks noChangeShapeType="1"/>
            </p:cNvSpPr>
            <p:nvPr/>
          </p:nvSpPr>
          <p:spPr bwMode="gray">
            <a:xfrm>
              <a:off x="6970685" y="2470159"/>
              <a:ext cx="0" cy="3349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0" name="Line 59"/>
            <p:cNvSpPr>
              <a:spLocks noChangeShapeType="1"/>
            </p:cNvSpPr>
            <p:nvPr/>
          </p:nvSpPr>
          <p:spPr bwMode="gray">
            <a:xfrm flipH="1">
              <a:off x="6470623" y="2470159"/>
              <a:ext cx="92868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b="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214563" y="180504"/>
            <a:ext cx="487203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个人介绍</a:t>
            </a:r>
          </a:p>
        </p:txBody>
      </p:sp>
      <p:sp>
        <p:nvSpPr>
          <p:cNvPr id="9220" name="TextBox 416"/>
          <p:cNvSpPr txBox="1">
            <a:spLocks noChangeArrowheads="1"/>
          </p:cNvSpPr>
          <p:nvPr/>
        </p:nvSpPr>
        <p:spPr bwMode="auto">
          <a:xfrm>
            <a:off x="103188" y="2276475"/>
            <a:ext cx="7143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800" b="1" dirty="0">
                <a:latin typeface="微软雅黑" pitchFamily="34" charset="-122"/>
                <a:ea typeface="微软雅黑" pitchFamily="34" charset="-122"/>
              </a:rPr>
              <a:t>冠捷</a:t>
            </a:r>
            <a:endParaRPr lang="en-US" altLang="zh-CN" sz="1800" b="1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800" b="1" dirty="0">
                <a:latin typeface="微软雅黑" pitchFamily="34" charset="-122"/>
                <a:ea typeface="微软雅黑" pitchFamily="34" charset="-122"/>
              </a:rPr>
              <a:t>经历</a:t>
            </a:r>
          </a:p>
        </p:txBody>
      </p:sp>
      <p:sp>
        <p:nvSpPr>
          <p:cNvPr id="9221" name="TextBox 417"/>
          <p:cNvSpPr txBox="1">
            <a:spLocks noChangeArrowheads="1"/>
          </p:cNvSpPr>
          <p:nvPr/>
        </p:nvSpPr>
        <p:spPr bwMode="auto">
          <a:xfrm>
            <a:off x="8143875" y="2928938"/>
            <a:ext cx="714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800" b="1" dirty="0">
                <a:latin typeface="微软雅黑" pitchFamily="34" charset="-122"/>
                <a:ea typeface="微软雅黑" pitchFamily="34" charset="-122"/>
              </a:rPr>
              <a:t>冠捷</a:t>
            </a:r>
          </a:p>
        </p:txBody>
      </p:sp>
      <p:graphicFrame>
        <p:nvGraphicFramePr>
          <p:cNvPr id="95" name="图示 94"/>
          <p:cNvGraphicFramePr/>
          <p:nvPr/>
        </p:nvGraphicFramePr>
        <p:xfrm>
          <a:off x="251520" y="4365104"/>
          <a:ext cx="8663880" cy="1883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yn.xing\桌面\DSC0512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14414" y="1600200"/>
            <a:ext cx="6357982" cy="452596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857884" y="5743534"/>
            <a:ext cx="142876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调整站</a:t>
            </a:r>
            <a:endParaRPr lang="zh-CN" altLang="en-US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15382" y="285728"/>
            <a:ext cx="2226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AIS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785786" y="857232"/>
            <a:ext cx="2143140" cy="448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  <a:defRPr/>
            </a:pPr>
            <a:r>
              <a:rPr lang="zh-CN" altLang="en-US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印刷炉前检验</a:t>
            </a:r>
            <a:endParaRPr lang="zh-CN" altLang="en-US" b="1" dirty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8358214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BTU125"/>
          <p:cNvPicPr>
            <a:picLocks noChangeAspect="1" noChangeArrowheads="1"/>
          </p:cNvPicPr>
          <p:nvPr/>
        </p:nvPicPr>
        <p:blipFill>
          <a:blip r:embed="rId2" cstate="email">
            <a:lum contrast="6000"/>
          </a:blip>
          <a:srcRect/>
          <a:stretch>
            <a:fillRect/>
          </a:stretch>
        </p:blipFill>
        <p:spPr bwMode="auto">
          <a:xfrm>
            <a:off x="928662" y="1357322"/>
            <a:ext cx="6770691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5" name="Text Box 3"/>
          <p:cNvSpPr txBox="1">
            <a:spLocks noChangeArrowheads="1"/>
          </p:cNvSpPr>
          <p:nvPr/>
        </p:nvSpPr>
        <p:spPr bwMode="auto">
          <a:xfrm>
            <a:off x="785786" y="857232"/>
            <a:ext cx="1439863" cy="448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  <a:defRPr/>
            </a:pPr>
            <a:r>
              <a:rPr lang="zh-CN" altLang="en-US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回流焊接</a:t>
            </a:r>
            <a:endParaRPr lang="zh-CN" altLang="en-US" b="1" dirty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1156" name="Text Box 4"/>
          <p:cNvSpPr txBox="1">
            <a:spLocks noChangeArrowheads="1"/>
          </p:cNvSpPr>
          <p:nvPr/>
        </p:nvSpPr>
        <p:spPr bwMode="auto">
          <a:xfrm>
            <a:off x="1071538" y="5000636"/>
            <a:ext cx="3810000" cy="134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8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回流焊炉型号</a:t>
            </a:r>
            <a:r>
              <a:rPr lang="en-US" altLang="zh-CN" sz="18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:BTU Pyramax125N </a:t>
            </a:r>
          </a:p>
          <a:p>
            <a:pPr>
              <a:defRPr/>
            </a:pPr>
            <a:r>
              <a:rPr lang="en-US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传送速度范围:</a:t>
            </a:r>
            <a:r>
              <a:rPr lang="zh-CN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25-152厘米/分钟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zh-CN" altLang="en-US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                        </a:t>
            </a:r>
            <a:r>
              <a:rPr lang="en-US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传送系统可调节宽度:</a:t>
            </a:r>
            <a:r>
              <a:rPr lang="zh-CN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51-457毫米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zh-CN" altLang="en-US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                       </a:t>
            </a:r>
            <a:r>
              <a:rPr lang="en-US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加热区个数(上/下):</a:t>
            </a:r>
            <a:r>
              <a:rPr lang="zh-CN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10上/10下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;</a:t>
            </a:r>
            <a:r>
              <a:rPr lang="zh-CN" altLang="en-US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                          </a:t>
            </a:r>
            <a:r>
              <a:rPr lang="en-US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en-US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最高加热温度</a:t>
            </a:r>
            <a:r>
              <a:rPr lang="en-US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:</a:t>
            </a: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350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度</a:t>
            </a: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.</a:t>
            </a:r>
          </a:p>
        </p:txBody>
      </p:sp>
      <p:sp>
        <p:nvSpPr>
          <p:cNvPr id="9" name="矩形 8"/>
          <p:cNvSpPr/>
          <p:nvPr/>
        </p:nvSpPr>
        <p:spPr>
          <a:xfrm>
            <a:off x="3515382" y="285728"/>
            <a:ext cx="2226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AIS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6">
            <a:hlinkClick r:id="rId4" action="ppaction://hlinksldjump"/>
          </p:cNvPr>
          <p:cNvSpPr>
            <a:spLocks noChangeAspect="1"/>
          </p:cNvSpPr>
          <p:nvPr/>
        </p:nvSpPr>
        <p:spPr bwMode="auto">
          <a:xfrm>
            <a:off x="8358214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SC00195"/>
          <p:cNvPicPr>
            <a:picLocks noChangeAspect="1" noChangeArrowheads="1"/>
          </p:cNvPicPr>
          <p:nvPr/>
        </p:nvPicPr>
        <p:blipFill>
          <a:blip r:embed="rId2" cstate="email">
            <a:lum bright="6000" contrast="6000"/>
          </a:blip>
          <a:srcRect/>
          <a:stretch>
            <a:fillRect/>
          </a:stretch>
        </p:blipFill>
        <p:spPr bwMode="auto">
          <a:xfrm>
            <a:off x="928662" y="1357298"/>
            <a:ext cx="721523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03" name="Text Box 3"/>
          <p:cNvSpPr txBox="1">
            <a:spLocks noChangeArrowheads="1"/>
          </p:cNvSpPr>
          <p:nvPr/>
        </p:nvSpPr>
        <p:spPr bwMode="auto">
          <a:xfrm>
            <a:off x="714348" y="928670"/>
            <a:ext cx="3876685" cy="448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  <a:defRPr/>
            </a:pPr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AOI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检验、炉后目检</a:t>
            </a:r>
            <a:endParaRPr lang="zh-CN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3204" name="Text Box 4"/>
          <p:cNvSpPr txBox="1">
            <a:spLocks noChangeArrowheads="1"/>
          </p:cNvSpPr>
          <p:nvPr/>
        </p:nvSpPr>
        <p:spPr bwMode="auto">
          <a:xfrm>
            <a:off x="2133600" y="2057400"/>
            <a:ext cx="936625" cy="354013"/>
          </a:xfrm>
          <a:prstGeom prst="rect">
            <a:avLst/>
          </a:prstGeom>
          <a:solidFill>
            <a:srgbClr val="FFFF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  <a:defRPr/>
            </a:pPr>
            <a:r>
              <a:rPr lang="en-US" altLang="zh-CN" sz="1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AOI</a:t>
            </a:r>
          </a:p>
        </p:txBody>
      </p:sp>
      <p:sp>
        <p:nvSpPr>
          <p:cNvPr id="563205" name="Text Box 5"/>
          <p:cNvSpPr txBox="1">
            <a:spLocks noChangeArrowheads="1"/>
          </p:cNvSpPr>
          <p:nvPr/>
        </p:nvSpPr>
        <p:spPr bwMode="auto">
          <a:xfrm>
            <a:off x="4495800" y="2057400"/>
            <a:ext cx="1008063" cy="354013"/>
          </a:xfrm>
          <a:prstGeom prst="rect">
            <a:avLst/>
          </a:prstGeom>
          <a:solidFill>
            <a:srgbClr val="FFFF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  <a:defRPr/>
            </a:pPr>
            <a:r>
              <a:rPr lang="zh-CN" altLang="en-US" sz="1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目视</a:t>
            </a:r>
          </a:p>
        </p:txBody>
      </p:sp>
      <p:sp>
        <p:nvSpPr>
          <p:cNvPr id="10" name="矩形 9"/>
          <p:cNvSpPr/>
          <p:nvPr/>
        </p:nvSpPr>
        <p:spPr>
          <a:xfrm>
            <a:off x="3515382" y="285728"/>
            <a:ext cx="2226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AIS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6">
            <a:hlinkClick r:id="rId4" action="ppaction://hlinksldjump"/>
          </p:cNvPr>
          <p:cNvSpPr>
            <a:spLocks noChangeAspect="1"/>
          </p:cNvSpPr>
          <p:nvPr/>
        </p:nvSpPr>
        <p:spPr bwMode="auto">
          <a:xfrm>
            <a:off x="8358214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新建文件夹\DSCN119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71538" y="1571612"/>
            <a:ext cx="6500858" cy="4195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5" name="矩形 4"/>
          <p:cNvSpPr/>
          <p:nvPr/>
        </p:nvSpPr>
        <p:spPr>
          <a:xfrm>
            <a:off x="3515382" y="285728"/>
            <a:ext cx="2226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AIS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14348" y="1041331"/>
            <a:ext cx="2214578" cy="448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  <a:defRPr/>
            </a:pPr>
            <a:r>
              <a:rPr lang="zh-CN" altLang="en-US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检测机</a:t>
            </a:r>
            <a:endParaRPr lang="zh-CN" altLang="en-US" b="1" dirty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01090" y="6305550"/>
            <a:ext cx="49051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8AF6A80-5697-4E3C-B607-C03DDC8218A7}" type="slidenum">
              <a:rPr lang="zh-CN" altLang="en-US"/>
              <a:pPr>
                <a:defRPr/>
              </a:pPr>
              <a:t>24</a:t>
            </a:fld>
            <a:endParaRPr lang="en-US" altLang="zh-CN" dirty="0"/>
          </a:p>
        </p:txBody>
      </p:sp>
      <p:pic>
        <p:nvPicPr>
          <p:cNvPr id="18434" name="Picture 2" descr="DSC00183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685800" y="1785926"/>
            <a:ext cx="3957638" cy="314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1941" name="Text Box 5"/>
          <p:cNvSpPr txBox="1">
            <a:spLocks noChangeArrowheads="1"/>
          </p:cNvSpPr>
          <p:nvPr/>
        </p:nvSpPr>
        <p:spPr bwMode="auto">
          <a:xfrm>
            <a:off x="714348" y="1000108"/>
            <a:ext cx="2160588" cy="448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SMT</a:t>
            </a:r>
            <a:r>
              <a:rPr lang="zh-CN" altLang="en-US" sz="2400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制品材料</a:t>
            </a:r>
          </a:p>
        </p:txBody>
      </p:sp>
      <p:sp>
        <p:nvSpPr>
          <p:cNvPr id="551946" name="Text Box 10"/>
          <p:cNvSpPr txBox="1">
            <a:spLocks noChangeArrowheads="1"/>
          </p:cNvSpPr>
          <p:nvPr/>
        </p:nvSpPr>
        <p:spPr bwMode="auto">
          <a:xfrm>
            <a:off x="1676400" y="4495800"/>
            <a:ext cx="1223963" cy="387405"/>
          </a:xfrm>
          <a:prstGeom prst="rect">
            <a:avLst/>
          </a:prstGeom>
          <a:solidFill>
            <a:srgbClr val="FFFF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元件</a:t>
            </a:r>
            <a:endParaRPr lang="zh-CN" altLang="en-US" sz="2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4857752" y="3857628"/>
            <a:ext cx="1971676" cy="2071702"/>
            <a:chOff x="3312" y="2544"/>
            <a:chExt cx="1152" cy="1013"/>
          </a:xfrm>
        </p:grpSpPr>
        <p:pic>
          <p:nvPicPr>
            <p:cNvPr id="18449" name="Picture 4" descr="DSC00200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312" y="2544"/>
              <a:ext cx="1152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1948" name="Text Box 12"/>
            <p:cNvSpPr txBox="1">
              <a:spLocks noChangeArrowheads="1"/>
            </p:cNvSpPr>
            <p:nvPr/>
          </p:nvSpPr>
          <p:spPr bwMode="auto">
            <a:xfrm>
              <a:off x="3552" y="3264"/>
              <a:ext cx="672" cy="244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78858" tIns="39429" rIns="78858" bIns="39429">
              <a:spAutoFit/>
            </a:bodyPr>
            <a:lstStyle/>
            <a:p>
              <a:pPr algn="ctr" defTabSz="788988">
                <a:spcBef>
                  <a:spcPct val="50000"/>
                </a:spcBef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锡膏</a:t>
              </a:r>
            </a:p>
          </p:txBody>
        </p:sp>
      </p:grpSp>
      <p:pic>
        <p:nvPicPr>
          <p:cNvPr id="18442" name="Picture 17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857752" y="1447800"/>
            <a:ext cx="2000264" cy="23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1964" name="Text Box 28"/>
          <p:cNvSpPr txBox="1">
            <a:spLocks noChangeArrowheads="1"/>
          </p:cNvSpPr>
          <p:nvPr/>
        </p:nvSpPr>
        <p:spPr bwMode="auto">
          <a:xfrm>
            <a:off x="6934200" y="1981200"/>
            <a:ext cx="17526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型号</a:t>
            </a:r>
            <a:r>
              <a:rPr lang="en-US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>
              <a:defRPr/>
            </a:pP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FUJI NE8800K</a:t>
            </a:r>
          </a:p>
        </p:txBody>
      </p:sp>
      <p:sp>
        <p:nvSpPr>
          <p:cNvPr id="551965" name="Text Box 29"/>
          <p:cNvSpPr txBox="1">
            <a:spLocks noChangeArrowheads="1"/>
          </p:cNvSpPr>
          <p:nvPr/>
        </p:nvSpPr>
        <p:spPr bwMode="auto">
          <a:xfrm>
            <a:off x="6934200" y="4267200"/>
            <a:ext cx="19050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型号</a:t>
            </a:r>
            <a:r>
              <a:rPr lang="en-US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>
              <a:defRPr/>
            </a:pP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① </a:t>
            </a:r>
            <a:r>
              <a:rPr lang="en-US" altLang="zh-CN" sz="14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ALHPA OM338</a:t>
            </a:r>
          </a:p>
          <a:p>
            <a:pPr>
              <a:defRPr/>
            </a:pP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② </a:t>
            </a:r>
            <a:r>
              <a:rPr lang="en-US" altLang="zh-CN" sz="14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GENMA-NP303-  </a:t>
            </a:r>
          </a:p>
          <a:p>
            <a:pPr>
              <a:defRPr/>
            </a:pPr>
            <a:r>
              <a:rPr lang="en-US" altLang="zh-CN" sz="14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   GM855-GQ-1</a:t>
            </a:r>
          </a:p>
        </p:txBody>
      </p:sp>
      <p:sp>
        <p:nvSpPr>
          <p:cNvPr id="551966" name="Text Box 30"/>
          <p:cNvSpPr txBox="1">
            <a:spLocks noChangeArrowheads="1"/>
          </p:cNvSpPr>
          <p:nvPr/>
        </p:nvSpPr>
        <p:spPr bwMode="auto">
          <a:xfrm>
            <a:off x="609600" y="5105400"/>
            <a:ext cx="35814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元件类型</a:t>
            </a:r>
            <a:r>
              <a:rPr lang="en-US" altLang="zh-CN" sz="16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>
              <a:defRPr/>
            </a:pP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PCB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CHIP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Component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SOT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SOP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QFP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PLCC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BGA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Connector</a:t>
            </a:r>
            <a:r>
              <a:rPr lang="zh-CN" altLang="en-US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、异形元件等</a:t>
            </a:r>
            <a:r>
              <a:rPr lang="en-US" altLang="zh-CN" sz="1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.</a:t>
            </a:r>
          </a:p>
        </p:txBody>
      </p:sp>
      <p:sp>
        <p:nvSpPr>
          <p:cNvPr id="21" name="矩形 20"/>
          <p:cNvSpPr/>
          <p:nvPr/>
        </p:nvSpPr>
        <p:spPr>
          <a:xfrm>
            <a:off x="3515382" y="285728"/>
            <a:ext cx="2226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AIS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429652" y="6305550"/>
            <a:ext cx="561948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527C417-1248-419E-A9EC-FECCF29A9C32}" type="slidenum">
              <a:rPr lang="zh-CN" altLang="en-US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24578" name="Picture 2" descr="chuku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572000" y="2286000"/>
            <a:ext cx="355282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 descr="DSC00194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84213" y="1600201"/>
            <a:ext cx="2530475" cy="204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DSC00203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84213" y="3776681"/>
            <a:ext cx="2519362" cy="222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4230" name="Text Box 6"/>
          <p:cNvSpPr txBox="1">
            <a:spLocks noChangeArrowheads="1"/>
          </p:cNvSpPr>
          <p:nvPr/>
        </p:nvSpPr>
        <p:spPr bwMode="auto">
          <a:xfrm>
            <a:off x="1258888" y="5589588"/>
            <a:ext cx="1368425" cy="354012"/>
          </a:xfrm>
          <a:prstGeom prst="rect">
            <a:avLst/>
          </a:prstGeom>
          <a:solidFill>
            <a:srgbClr val="FFFF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  <a:defRPr/>
            </a:pPr>
            <a:r>
              <a:rPr lang="zh-CN" altLang="en-US" sz="1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锡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膏成品</a:t>
            </a:r>
            <a:endParaRPr lang="zh-CN" altLang="en-US" sz="1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4231" name="Text Box 7"/>
          <p:cNvSpPr txBox="1">
            <a:spLocks noChangeArrowheads="1"/>
          </p:cNvSpPr>
          <p:nvPr/>
        </p:nvSpPr>
        <p:spPr bwMode="auto">
          <a:xfrm>
            <a:off x="1258888" y="3217863"/>
            <a:ext cx="1368425" cy="354013"/>
          </a:xfrm>
          <a:prstGeom prst="rect">
            <a:avLst/>
          </a:prstGeom>
          <a:solidFill>
            <a:srgbClr val="FFFF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  <a:defRPr/>
            </a:pPr>
            <a:r>
              <a:rPr lang="zh-CN" altLang="en-US" sz="1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点胶成品</a:t>
            </a: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611188" y="1554165"/>
            <a:ext cx="2665412" cy="2160587"/>
          </a:xfrm>
          <a:prstGeom prst="rect">
            <a:avLst/>
          </a:prstGeom>
          <a:noFill/>
          <a:ln w="28575" algn="ctr">
            <a:solidFill>
              <a:srgbClr val="990099"/>
            </a:solidFill>
            <a:miter lim="800000"/>
            <a:headEnd/>
            <a:tailEnd/>
          </a:ln>
        </p:spPr>
        <p:txBody>
          <a:bodyPr wrap="none" lIns="78858" tIns="39429" rIns="78858" bIns="39429" anchor="ctr">
            <a:spAutoFit/>
          </a:bodyPr>
          <a:lstStyle/>
          <a:p>
            <a:endParaRPr lang="zh-CN" alt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611188" y="3838594"/>
            <a:ext cx="2665412" cy="2233612"/>
          </a:xfrm>
          <a:prstGeom prst="rect">
            <a:avLst/>
          </a:prstGeom>
          <a:noFill/>
          <a:ln w="28575" algn="ctr">
            <a:solidFill>
              <a:srgbClr val="990099"/>
            </a:solidFill>
            <a:miter lim="800000"/>
            <a:headEnd/>
            <a:tailEnd/>
          </a:ln>
        </p:spPr>
        <p:txBody>
          <a:bodyPr lIns="78858" tIns="39429" rIns="78858" bIns="39429" anchor="ctr">
            <a:spAutoFit/>
          </a:bodyPr>
          <a:lstStyle/>
          <a:p>
            <a:endParaRPr lang="zh-CN" alt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>
            <a:off x="3286116" y="3143248"/>
            <a:ext cx="2643206" cy="428628"/>
          </a:xfrm>
          <a:prstGeom prst="line">
            <a:avLst/>
          </a:prstGeom>
          <a:noFill/>
          <a:ln w="28575">
            <a:solidFill>
              <a:srgbClr val="990099"/>
            </a:solidFill>
            <a:round/>
            <a:headEnd/>
            <a:tailEnd type="triangle" w="lg" len="lg"/>
          </a:ln>
        </p:spPr>
        <p:txBody>
          <a:bodyPr wrap="square" lIns="78858" tIns="39429" rIns="78858" bIns="39429">
            <a:spAutoFit/>
          </a:bodyPr>
          <a:lstStyle/>
          <a:p>
            <a:endParaRPr lang="zh-CN" alt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 flipV="1">
            <a:off x="3286116" y="4876800"/>
            <a:ext cx="4333884" cy="195274"/>
          </a:xfrm>
          <a:prstGeom prst="line">
            <a:avLst/>
          </a:prstGeom>
          <a:noFill/>
          <a:ln w="28575">
            <a:solidFill>
              <a:srgbClr val="990099"/>
            </a:solidFill>
            <a:round/>
            <a:headEnd/>
            <a:tailEnd type="triangle" w="lg" len="lg"/>
          </a:ln>
        </p:spPr>
        <p:txBody>
          <a:bodyPr wrap="square" lIns="78858" tIns="39429" rIns="78858" bIns="39429">
            <a:spAutoFit/>
          </a:bodyPr>
          <a:lstStyle/>
          <a:p>
            <a:endParaRPr lang="zh-CN" altLang="en-US"/>
          </a:p>
        </p:txBody>
      </p:sp>
      <p:sp>
        <p:nvSpPr>
          <p:cNvPr id="557059" name="Text Box 3"/>
          <p:cNvSpPr txBox="1">
            <a:spLocks noChangeArrowheads="1"/>
          </p:cNvSpPr>
          <p:nvPr/>
        </p:nvSpPr>
        <p:spPr bwMode="auto">
          <a:xfrm>
            <a:off x="285720" y="1041331"/>
            <a:ext cx="1727200" cy="448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</a:pPr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AIS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成品</a:t>
            </a:r>
            <a:endParaRPr lang="zh-CN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15382" y="285728"/>
            <a:ext cx="2226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AIS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97136" y="285728"/>
            <a:ext cx="2063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LB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F:\生产相关图片\2013\LB PANEL段\照片\DSC061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556792"/>
            <a:ext cx="6624736" cy="4590732"/>
          </a:xfrm>
          <a:prstGeom prst="rect">
            <a:avLst/>
          </a:prstGeom>
          <a:noFill/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79512" y="980728"/>
            <a:ext cx="1727200" cy="448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</a:pP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打码：</a:t>
            </a:r>
            <a:endParaRPr lang="en-US" altLang="zh-CN" b="1" dirty="0" smtClean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302216" y="1052736"/>
            <a:ext cx="2837736" cy="3566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</a:pPr>
            <a:r>
              <a:rPr lang="zh-CN" altLang="en-US" sz="1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打印机种名、</a:t>
            </a:r>
            <a:r>
              <a:rPr lang="en-US" altLang="zh-CN" sz="1800" b="1" dirty="0" err="1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bincode</a:t>
            </a:r>
            <a:endParaRPr lang="en-US" altLang="zh-CN" sz="1800" b="1" dirty="0" smtClean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97136" y="285728"/>
            <a:ext cx="2063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LB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F:\生产相关图片\2013\LB PANEL段\照片\DSC0612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556791"/>
            <a:ext cx="6840760" cy="4226617"/>
          </a:xfrm>
          <a:prstGeom prst="rect">
            <a:avLst/>
          </a:prstGeom>
          <a:noFill/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96528" y="980728"/>
            <a:ext cx="1727200" cy="448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</a:pPr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LB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印刷</a:t>
            </a:r>
            <a:endParaRPr lang="en-US" altLang="zh-CN" b="1" dirty="0" smtClean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97136" y="285728"/>
            <a:ext cx="2063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LB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40544" y="980728"/>
            <a:ext cx="1727200" cy="448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</a:pPr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LENS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贴装</a:t>
            </a:r>
            <a:endParaRPr lang="en-US" altLang="zh-CN" b="1" dirty="0" smtClean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 descr="F:\生产相关图片\2013\LB PANEL段\照片\DSC0612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556792"/>
            <a:ext cx="6696744" cy="4446494"/>
          </a:xfrm>
          <a:prstGeom prst="rect">
            <a:avLst/>
          </a:prstGeom>
          <a:noFill/>
        </p:spPr>
      </p:pic>
      <p:sp>
        <p:nvSpPr>
          <p:cNvPr id="7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97136" y="285728"/>
            <a:ext cx="2063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LB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40544" y="980728"/>
            <a:ext cx="1727200" cy="448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</a:pP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回流焊</a:t>
            </a:r>
            <a:endParaRPr lang="en-US" altLang="zh-CN" b="1" dirty="0" smtClean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 descr="F:\生产相关图片\2013\LB PANEL段\照片\DSC061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412776"/>
            <a:ext cx="6552728" cy="4678553"/>
          </a:xfrm>
          <a:prstGeom prst="rect">
            <a:avLst/>
          </a:prstGeom>
          <a:noFill/>
        </p:spPr>
      </p:pic>
      <p:sp>
        <p:nvSpPr>
          <p:cNvPr id="7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008200" y="1935163"/>
            <a:ext cx="4421188" cy="3703637"/>
            <a:chOff x="873125" y="1935163"/>
            <a:chExt cx="4421188" cy="3703637"/>
          </a:xfrm>
        </p:grpSpPr>
        <p:sp>
          <p:nvSpPr>
            <p:cNvPr id="26627" name="AutoShape 3"/>
            <p:cNvSpPr>
              <a:spLocks noChangeArrowheads="1"/>
            </p:cNvSpPr>
            <p:nvPr/>
          </p:nvSpPr>
          <p:spPr bwMode="gray">
            <a:xfrm rot="5400000">
              <a:off x="7144" y="2801144"/>
              <a:ext cx="3703637" cy="1971675"/>
            </a:xfrm>
            <a:prstGeom prst="roundRect">
              <a:avLst>
                <a:gd name="adj" fmla="val 19894"/>
              </a:avLst>
            </a:prstGeom>
            <a:gradFill rotWithShape="1">
              <a:gsLst>
                <a:gs pos="0">
                  <a:srgbClr val="A3F1FB">
                    <a:alpha val="97647"/>
                  </a:srgbClr>
                </a:gs>
                <a:gs pos="50000">
                  <a:srgbClr val="F8F8F8"/>
                </a:gs>
                <a:gs pos="100000">
                  <a:srgbClr val="A2F1FB">
                    <a:alpha val="97647"/>
                  </a:srgbClr>
                </a:gs>
              </a:gsLst>
              <a:lin ang="5400000" scaled="1"/>
            </a:gradFill>
            <a:ln w="38100" algn="ctr">
              <a:solidFill>
                <a:srgbClr val="0054A8"/>
              </a:solidFill>
              <a:round/>
              <a:headEnd/>
              <a:tailEnd/>
            </a:ln>
            <a:effectLst>
              <a:prstShdw prst="shdw12">
                <a:srgbClr val="1C1C1C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3558" name="Text Box 4"/>
            <p:cNvSpPr txBox="1">
              <a:spLocks noChangeArrowheads="1"/>
            </p:cNvSpPr>
            <p:nvPr/>
          </p:nvSpPr>
          <p:spPr bwMode="gray">
            <a:xfrm>
              <a:off x="890588" y="4416990"/>
              <a:ext cx="1954212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sz="1800" b="1" dirty="0" smtClean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</a:rPr>
                <a:t>TV</a:t>
              </a:r>
              <a:r>
                <a:rPr lang="zh-CN" altLang="en-US" sz="1800" b="1" dirty="0" smtClean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</a:rPr>
                <a:t>介简</a:t>
              </a:r>
              <a:endParaRPr lang="en-US" altLang="zh-CN" sz="1800" b="1" dirty="0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629" name="AutoShape 5"/>
            <p:cNvSpPr>
              <a:spLocks noChangeArrowheads="1"/>
            </p:cNvSpPr>
            <p:nvPr/>
          </p:nvSpPr>
          <p:spPr bwMode="gray">
            <a:xfrm rot="5400000">
              <a:off x="2456657" y="2801144"/>
              <a:ext cx="3703637" cy="1971675"/>
            </a:xfrm>
            <a:prstGeom prst="roundRect">
              <a:avLst>
                <a:gd name="adj" fmla="val 19894"/>
              </a:avLst>
            </a:prstGeom>
            <a:gradFill rotWithShape="1">
              <a:gsLst>
                <a:gs pos="0">
                  <a:srgbClr val="A2F1FB"/>
                </a:gs>
                <a:gs pos="50000">
                  <a:srgbClr val="F8F8F8"/>
                </a:gs>
                <a:gs pos="100000">
                  <a:srgbClr val="A2F1FB"/>
                </a:gs>
              </a:gsLst>
              <a:lin ang="5400000" scaled="1"/>
            </a:gradFill>
            <a:ln w="38100" algn="ctr">
              <a:solidFill>
                <a:srgbClr val="0054A8"/>
              </a:solidFill>
              <a:round/>
              <a:headEnd/>
              <a:tailEnd/>
            </a:ln>
            <a:effectLst>
              <a:prstShdw prst="shdw12">
                <a:srgbClr val="1C1C1C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3562" name="Text Box 6"/>
            <p:cNvSpPr txBox="1">
              <a:spLocks noChangeArrowheads="1"/>
            </p:cNvSpPr>
            <p:nvPr/>
          </p:nvSpPr>
          <p:spPr bwMode="gray">
            <a:xfrm>
              <a:off x="3340100" y="4345552"/>
              <a:ext cx="1954213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sz="1800" b="1" dirty="0" smtClean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</a:rPr>
                <a:t>TV</a:t>
              </a:r>
              <a:r>
                <a:rPr lang="zh-CN" altLang="en-US" sz="1800" b="1" dirty="0" smtClean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</a:rPr>
                <a:t>生产流程介绍</a:t>
              </a:r>
              <a:endParaRPr lang="en-US" altLang="zh-CN" sz="1800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3568" name="Picture 10" descr="LB_circle001"/>
            <p:cNvPicPr>
              <a:picLocks noChangeAspect="1" noChangeArrowheads="1"/>
            </p:cNvPicPr>
            <p:nvPr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1239838" y="2141538"/>
              <a:ext cx="1176337" cy="1174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69" name="Picture 11" descr="YG_circle001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687763" y="2116138"/>
              <a:ext cx="1192212" cy="1192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70" name="Text Box 12"/>
            <p:cNvSpPr txBox="1">
              <a:spLocks noChangeArrowheads="1"/>
            </p:cNvSpPr>
            <p:nvPr/>
          </p:nvSpPr>
          <p:spPr bwMode="auto">
            <a:xfrm>
              <a:off x="1370013" y="2543499"/>
              <a:ext cx="912812" cy="35945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 b="1" dirty="0" smtClean="0">
                  <a:solidFill>
                    <a:srgbClr val="D13F1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en-US" altLang="zh-CN" sz="1600" b="1" dirty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572" name="Text Box 14"/>
            <p:cNvSpPr txBox="1">
              <a:spLocks noChangeArrowheads="1"/>
            </p:cNvSpPr>
            <p:nvPr/>
          </p:nvSpPr>
          <p:spPr bwMode="auto">
            <a:xfrm>
              <a:off x="3817938" y="2569477"/>
              <a:ext cx="914400" cy="35945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 b="1" dirty="0" smtClean="0">
                  <a:solidFill>
                    <a:srgbClr val="D13F1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en-US" altLang="zh-CN" sz="1600" b="1" dirty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3573" name="Picture 15" descr="O_chevron001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4100513" y="3529013"/>
              <a:ext cx="412750" cy="36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74" name="Picture 16" descr="O_chevron001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1609725" y="3529013"/>
              <a:ext cx="412750" cy="36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/>
        </p:nvSpPr>
        <p:spPr>
          <a:xfrm>
            <a:off x="3812736" y="285728"/>
            <a:ext cx="16321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Content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97136" y="285728"/>
            <a:ext cx="2063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LB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40544" y="980728"/>
            <a:ext cx="1727200" cy="448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</a:pP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热测：</a:t>
            </a:r>
            <a:endParaRPr lang="en-US" altLang="zh-CN" b="1" dirty="0" smtClean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 descr="F:\生产相关图片\2013\LB PANEL段\照片\DSC0613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97124"/>
            <a:ext cx="6696744" cy="4668180"/>
          </a:xfrm>
          <a:prstGeom prst="rect">
            <a:avLst/>
          </a:prstGeom>
          <a:noFill/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259632" y="1056149"/>
            <a:ext cx="2232248" cy="3566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</a:pPr>
            <a:r>
              <a:rPr lang="zh-CN" altLang="en-US" sz="1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测电压</a:t>
            </a:r>
            <a:endParaRPr lang="en-US" altLang="zh-CN" sz="1800" b="1" dirty="0" smtClean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51520" y="980728"/>
            <a:ext cx="5400600" cy="448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</a:pP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自动光学检验、目检、</a:t>
            </a:r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AOI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检验</a:t>
            </a:r>
            <a:endParaRPr lang="en-US" altLang="zh-CN" b="1" dirty="0" smtClean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97136" y="285728"/>
            <a:ext cx="2063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LB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 descr="F:\生产相关图片\2013\LB PANEL段\照片\DSC061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84784"/>
            <a:ext cx="6768752" cy="4608512"/>
          </a:xfrm>
          <a:prstGeom prst="rect">
            <a:avLst/>
          </a:prstGeom>
          <a:noFill/>
        </p:spPr>
      </p:pic>
      <p:sp>
        <p:nvSpPr>
          <p:cNvPr id="7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15382" y="285728"/>
            <a:ext cx="2226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AIS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55576" y="980728"/>
            <a:ext cx="1296144" cy="448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</a:pP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点胶</a:t>
            </a:r>
            <a:endParaRPr lang="en-US" altLang="zh-CN" b="1" dirty="0" smtClean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 descr="F:\生产相关图片\2013\LB PANEL段\照片\DSC061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56792"/>
            <a:ext cx="6768752" cy="4722186"/>
          </a:xfrm>
          <a:prstGeom prst="rect">
            <a:avLst/>
          </a:prstGeom>
          <a:noFill/>
        </p:spPr>
      </p:pic>
      <p:sp>
        <p:nvSpPr>
          <p:cNvPr id="7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97136" y="285728"/>
            <a:ext cx="2063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LB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55576" y="980728"/>
            <a:ext cx="2520280" cy="448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</a:pPr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LENS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贴装（灯罩）</a:t>
            </a:r>
            <a:endParaRPr lang="en-US" altLang="zh-CN" b="1" dirty="0" smtClean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4" name="Picture 2" descr="F:\生产相关图片\2013\LB PANEL段\照片\DSC0614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412776"/>
            <a:ext cx="6984776" cy="4830198"/>
          </a:xfrm>
          <a:prstGeom prst="rect">
            <a:avLst/>
          </a:prstGeom>
          <a:noFill/>
        </p:spPr>
      </p:pic>
      <p:sp>
        <p:nvSpPr>
          <p:cNvPr id="7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97136" y="285728"/>
            <a:ext cx="2063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LB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07504" y="980728"/>
            <a:ext cx="1656184" cy="448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</a:pP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固胶</a:t>
            </a:r>
            <a:endParaRPr lang="en-US" altLang="zh-CN" b="1" dirty="0" smtClean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18" name="Picture 2" descr="F:\生产相关图片\2013\LB PANEL段\照片\DSC0614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56792"/>
            <a:ext cx="6840760" cy="4698522"/>
          </a:xfrm>
          <a:prstGeom prst="rect">
            <a:avLst/>
          </a:prstGeom>
          <a:noFill/>
        </p:spPr>
      </p:pic>
      <p:sp>
        <p:nvSpPr>
          <p:cNvPr id="7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97136" y="285728"/>
            <a:ext cx="2063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LB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23528" y="980728"/>
            <a:ext cx="1656184" cy="448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</a:pP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偏心测试</a:t>
            </a:r>
            <a:endParaRPr lang="en-US" altLang="zh-CN" b="1" dirty="0" smtClean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42" name="Picture 2" descr="F:\生产相关图片\2013\LB PANEL段\照片\DSC0614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84784"/>
            <a:ext cx="6624736" cy="4560168"/>
          </a:xfrm>
          <a:prstGeom prst="rect">
            <a:avLst/>
          </a:prstGeom>
          <a:noFill/>
        </p:spPr>
      </p:pic>
      <p:sp>
        <p:nvSpPr>
          <p:cNvPr id="7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97136" y="285728"/>
            <a:ext cx="2063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LB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11560" y="980728"/>
            <a:ext cx="1656184" cy="448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</a:pP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辉度测试：</a:t>
            </a:r>
            <a:endParaRPr lang="en-US" altLang="zh-CN" b="1" dirty="0" smtClean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266" name="Picture 2" descr="F:\生产相关图片\2013\LB PANEL段\照片\DSC0615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484784"/>
            <a:ext cx="6696744" cy="4668180"/>
          </a:xfrm>
          <a:prstGeom prst="rect">
            <a:avLst/>
          </a:prstGeom>
          <a:noFill/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979712" y="1056149"/>
            <a:ext cx="2232248" cy="3566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</a:pPr>
            <a:r>
              <a:rPr lang="zh-CN" altLang="en-US" sz="1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亮度、色度测试</a:t>
            </a:r>
            <a:endParaRPr lang="en-US" altLang="zh-CN" sz="1800" b="1" dirty="0" smtClean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56208" y="285728"/>
            <a:ext cx="1345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LB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成品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291" name="Picture 3" descr="F:\生产相关图片\2013\LB PANEL段\照片\DSC0615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628800"/>
            <a:ext cx="3456384" cy="3312368"/>
          </a:xfrm>
          <a:prstGeom prst="rect">
            <a:avLst/>
          </a:prstGeom>
          <a:noFill/>
        </p:spPr>
      </p:pic>
      <p:pic>
        <p:nvPicPr>
          <p:cNvPr id="12293" name="Picture 5" descr="F:\生产相关图片\2013\LB PANEL段\照片\DSC0615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713148"/>
            <a:ext cx="4112005" cy="3228020"/>
          </a:xfrm>
          <a:prstGeom prst="rect">
            <a:avLst/>
          </a:prstGeom>
          <a:noFill/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395536" y="1035824"/>
            <a:ext cx="1656184" cy="448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</a:pPr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LB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板</a:t>
            </a:r>
            <a:endParaRPr lang="en-US" altLang="zh-CN" b="1" dirty="0" smtClean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644008" y="1124744"/>
            <a:ext cx="2808312" cy="448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78858" tIns="39429" rIns="78858" bIns="39429">
            <a:spAutoFit/>
          </a:bodyPr>
          <a:lstStyle/>
          <a:p>
            <a:pPr algn="ctr" defTabSz="788988">
              <a:spcBef>
                <a:spcPct val="50000"/>
              </a:spcBef>
            </a:pP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流光溢彩灯</a:t>
            </a:r>
            <a:endParaRPr lang="en-US" altLang="zh-CN" b="1" dirty="0" smtClean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294" name="Picture 6" descr="F:\生产相关图片\2013\LB PANEL段\照片\DSC0615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1556791"/>
            <a:ext cx="6336704" cy="47525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E:\图片照片\图片\b3b821155ed9126cf2de326c.bmp"/>
          <p:cNvPicPr>
            <a:picLocks noChangeAspect="1" noChangeArrowheads="1"/>
          </p:cNvPicPr>
          <p:nvPr/>
        </p:nvPicPr>
        <p:blipFill>
          <a:blip r:embed="rId2" cstate="email"/>
          <a:srcRect b="7500"/>
          <a:stretch>
            <a:fillRect/>
          </a:stretch>
        </p:blipFill>
        <p:spPr bwMode="auto">
          <a:xfrm>
            <a:off x="0" y="785794"/>
            <a:ext cx="9144000" cy="6072206"/>
          </a:xfrm>
          <a:prstGeom prst="rect">
            <a:avLst/>
          </a:prstGeom>
          <a:noFill/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0" y="1556792"/>
            <a:ext cx="6732240" cy="432048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3" action="ppaction://hlinkfile"/>
              </a:rPr>
              <a:t>金岳霖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4" action="ppaction://hlinkfile"/>
              </a:rPr>
              <a:t>哲学家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5" action="ppaction://hlinkfile"/>
              </a:rPr>
              <a:t>逻辑学家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  <a:hlinkClick r:id="rId6" action="ppaction://hlinkfile"/>
              </a:rPr>
              <a:t>1914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6" action="ppaction://hlinkfile"/>
              </a:rPr>
              <a:t>年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毕业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7" action="ppaction://hlinkfile"/>
              </a:rPr>
              <a:t>于清华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学校，后留学美国、英国，又游学欧洲诸国，回国后主要执教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7" action="ppaction://hlinkfile"/>
              </a:rPr>
              <a:t>于清华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和北大。他终生未娶。一直恋着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8" action="ppaction://hlinkfile"/>
              </a:rPr>
              <a:t>林徽因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。 　　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8" action="ppaction://hlinkfile"/>
              </a:rPr>
              <a:t>林徽因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9" action="ppaction://hlinkfile"/>
              </a:rPr>
              <a:t>梁思成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夫妇家里几乎每周都有沙龙聚会，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3" action="ppaction://hlinkfile"/>
              </a:rPr>
              <a:t>金岳霖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始终是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10" action="ppaction://hlinkfile"/>
              </a:rPr>
              <a:t>梁家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沙龙座上常客。他们文化背景相同，志趣相投，交情也深，长期以来，一直是毗邻而居。金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11" action="ppaction://hlinkfile"/>
              </a:rPr>
              <a:t>岳霖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8" action="ppaction://hlinkfile"/>
              </a:rPr>
              <a:t>林徽因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人品才华赞羡至极，十分呵护；林徽因对他亦十分钦佩敬爱，他们之间的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12" action="ppaction://hlinkfile"/>
              </a:rPr>
              <a:t>心灵沟通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可谓非同一般。甚至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13" action="ppaction://hlinkfile"/>
              </a:rPr>
              <a:t>梁思成林徽因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吵架，也是找理性冷静的金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11" action="ppaction://hlinkfile"/>
              </a:rPr>
              <a:t>岳霖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仲裁。金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11" action="ppaction://hlinkfile"/>
              </a:rPr>
              <a:t>岳霖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14" action="ppaction://hlinkfile"/>
              </a:rPr>
              <a:t>自始至终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都以最高的理智驾驭自己的感情，爱了林徽因一生。 　　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  <a:hlinkClick r:id="rId15" action="ppaction://hlinkfile"/>
              </a:rPr>
              <a:t>1931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15" action="ppaction://hlinkfile"/>
              </a:rPr>
              <a:t>年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9" action="ppaction://hlinkfile"/>
              </a:rPr>
              <a:t>梁思成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从外地回来，林徽因很沮丧的告诉他：“我苦恼极了，因为我同时爱上了两个人，不知道怎么办才好？”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9" action="ppaction://hlinkfile"/>
              </a:rPr>
              <a:t>梁思成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第二天告诉林徽因，“你是自由的，如果你选择了老金，我祝愿你们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16" action="ppaction://hlinkfile"/>
              </a:rPr>
              <a:t>永远幸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福。”林徽因后来又将这些话转述给了金岳霖，金岳霖回答，“看来思成是真正爱你的，我不能伤害一个真正爱你的人，我应该退出。”于是从此三人终身为友。 　　五十年代后期，林徽因已经去世，梁思成也已经另娶了他的学生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17" action="ppaction://hlinkfile"/>
              </a:rPr>
              <a:t>林洙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。金岳霖有一天却突然把老朋友都请到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hlinkClick r:id="rId18" action="ppaction://hlinkfile"/>
              </a:rPr>
              <a:t>北京饭店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没讲任何理由，让收到通知的老朋友都纳闷。饭吃到一半时，金岳霖站起来说，今天是林徽因的生日。闻听此言，有些老朋友望着这位终身不娶的老先生，偷偷地掉了眼泪。徐志摩从内心到都眸子里燃烧着对林徽因疯狂的眷恋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写了她一生。</a:t>
            </a:r>
          </a:p>
          <a:p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9" cstate="print"/>
          <a:srcRect l="27558" t="26560" r="50392" b="17161"/>
          <a:stretch>
            <a:fillRect/>
          </a:stretch>
        </p:blipFill>
        <p:spPr bwMode="auto">
          <a:xfrm>
            <a:off x="6119664" y="1268760"/>
            <a:ext cx="3024336" cy="48245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矩形 7"/>
          <p:cNvSpPr/>
          <p:nvPr/>
        </p:nvSpPr>
        <p:spPr>
          <a:xfrm>
            <a:off x="2555776" y="332656"/>
            <a:ext cx="3641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关于林微因的爱情故事 </a:t>
            </a:r>
          </a:p>
        </p:txBody>
      </p:sp>
      <p:sp>
        <p:nvSpPr>
          <p:cNvPr id="5" name="矩形 4"/>
          <p:cNvSpPr/>
          <p:nvPr/>
        </p:nvSpPr>
        <p:spPr>
          <a:xfrm>
            <a:off x="179512" y="908720"/>
            <a:ext cx="8032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 smtClean="0">
                <a:latin typeface="微软雅黑" pitchFamily="34" charset="-122"/>
                <a:ea typeface="微软雅黑" pitchFamily="34" charset="-122"/>
              </a:rPr>
              <a:t>传奇女子，梁思成陪了她一辈子，金岳霖守了她一辈子，徐志摩写了她一辈子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" name="Text Box 14"/>
          <p:cNvSpPr txBox="1">
            <a:spLocks noChangeArrowheads="1"/>
          </p:cNvSpPr>
          <p:nvPr/>
        </p:nvSpPr>
        <p:spPr bwMode="gray">
          <a:xfrm>
            <a:off x="3421063" y="2655888"/>
            <a:ext cx="29972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endParaRPr kumimoji="1" lang="en-US" altLang="zh-CN" sz="2000" b="0" dirty="0">
              <a:solidFill>
                <a:srgbClr val="000000"/>
              </a:solidFill>
            </a:endParaRPr>
          </a:p>
        </p:txBody>
      </p:sp>
      <p:sp>
        <p:nvSpPr>
          <p:cNvPr id="8205" name="Text Box 9"/>
          <p:cNvSpPr txBox="1">
            <a:spLocks noChangeArrowheads="1"/>
          </p:cNvSpPr>
          <p:nvPr/>
        </p:nvSpPr>
        <p:spPr bwMode="gray">
          <a:xfrm>
            <a:off x="3394075" y="5024438"/>
            <a:ext cx="29972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endParaRPr kumimoji="1" lang="en-US" altLang="zh-CN" sz="2000" b="0" dirty="0">
              <a:solidFill>
                <a:srgbClr val="000000"/>
              </a:solidFill>
            </a:endParaRPr>
          </a:p>
        </p:txBody>
      </p:sp>
      <p:sp>
        <p:nvSpPr>
          <p:cNvPr id="50" name="Text Box 14"/>
          <p:cNvSpPr txBox="1">
            <a:spLocks noChangeArrowheads="1"/>
          </p:cNvSpPr>
          <p:nvPr/>
        </p:nvSpPr>
        <p:spPr bwMode="gray">
          <a:xfrm>
            <a:off x="3421063" y="2655888"/>
            <a:ext cx="29972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4" name="组合 24"/>
          <p:cNvGrpSpPr/>
          <p:nvPr/>
        </p:nvGrpSpPr>
        <p:grpSpPr>
          <a:xfrm>
            <a:off x="1547664" y="2564904"/>
            <a:ext cx="4942384" cy="2016224"/>
            <a:chOff x="2411760" y="4941206"/>
            <a:chExt cx="4078288" cy="1008060"/>
          </a:xfrm>
        </p:grpSpPr>
        <p:sp>
          <p:nvSpPr>
            <p:cNvPr id="53" name="AutoShape 5">
              <a:hlinkClick r:id="rId2" action="ppaction://hlinksldjump"/>
            </p:cNvPr>
            <p:cNvSpPr>
              <a:spLocks noChangeArrowheads="1"/>
            </p:cNvSpPr>
            <p:nvPr/>
          </p:nvSpPr>
          <p:spPr bwMode="gray">
            <a:xfrm>
              <a:off x="2411760" y="4941206"/>
              <a:ext cx="4078288" cy="1008060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spcBef>
                  <a:spcPct val="20000"/>
                </a:spcBef>
                <a:defRPr/>
              </a:pPr>
              <a:endParaRPr kumimoji="1" lang="zh-CN" altLang="en-US" sz="2000" b="0">
                <a:latin typeface="Arial" pitchFamily="34" charset="0"/>
                <a:ea typeface="华文新魏" pitchFamily="2" charset="-122"/>
              </a:endParaRPr>
            </a:p>
          </p:txBody>
        </p:sp>
        <p:sp>
          <p:nvSpPr>
            <p:cNvPr id="54" name="AutoShape 6"/>
            <p:cNvSpPr>
              <a:spLocks noChangeArrowheads="1"/>
            </p:cNvSpPr>
            <p:nvPr/>
          </p:nvSpPr>
          <p:spPr bwMode="gray">
            <a:xfrm>
              <a:off x="2500660" y="5034880"/>
              <a:ext cx="785813" cy="82391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92D050"/>
                </a:gs>
                <a:gs pos="100000">
                  <a:srgbClr val="00B050"/>
                </a:gs>
              </a:gsLst>
              <a:lin ang="5400000" scaled="1"/>
            </a:gradFill>
            <a:ln w="38100">
              <a:solidFill>
                <a:sysClr val="window" lastClr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华文新魏" pitchFamily="2" charset="-122"/>
                </a:rPr>
                <a:t>    </a:t>
              </a: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华文新魏" pitchFamily="2" charset="-122"/>
                </a:rPr>
                <a:t>3</a:t>
              </a:r>
              <a:endPara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华文新魏" pitchFamily="2" charset="-122"/>
              </a:endParaRPr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gray">
            <a:xfrm>
              <a:off x="2549873" y="5087268"/>
              <a:ext cx="392112" cy="412750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FF00"/>
                </a:gs>
                <a:gs pos="50000">
                  <a:srgbClr val="92D050"/>
                </a:gs>
                <a:gs pos="100000">
                  <a:srgbClr val="00B050"/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华文新魏" pitchFamily="2" charset="-122"/>
              </a:endParaRPr>
            </a:p>
          </p:txBody>
        </p:sp>
        <p:sp>
          <p:nvSpPr>
            <p:cNvPr id="57" name="矩形 27"/>
            <p:cNvSpPr>
              <a:spLocks noChangeArrowheads="1"/>
            </p:cNvSpPr>
            <p:nvPr/>
          </p:nvSpPr>
          <p:spPr bwMode="auto">
            <a:xfrm>
              <a:off x="3249216" y="5312055"/>
              <a:ext cx="3148012" cy="292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1" lang="en-US" altLang="zh-CN" sz="3200" b="1" dirty="0" smtClean="0">
                  <a:latin typeface="微软雅黑" pitchFamily="34" charset="-122"/>
                  <a:ea typeface="微软雅黑" pitchFamily="34" charset="-122"/>
                </a:rPr>
                <a:t>MI </a:t>
              </a:r>
              <a:r>
                <a:rPr kumimoji="1" lang="zh-CN" altLang="en-US" sz="3200" b="1" dirty="0" smtClean="0">
                  <a:latin typeface="微软雅黑" pitchFamily="34" charset="-122"/>
                  <a:ea typeface="微软雅黑" pitchFamily="34" charset="-122"/>
                </a:rPr>
                <a:t>生产流程</a:t>
              </a:r>
              <a:endParaRPr kumimoji="1" lang="zh-CN" altLang="en-US" sz="32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1" name="Picture 2" descr="D:\鲜婧\pPT\办公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2887" y="2636912"/>
            <a:ext cx="2551113" cy="2959100"/>
          </a:xfrm>
          <a:prstGeom prst="rect">
            <a:avLst/>
          </a:prstGeom>
          <a:noFill/>
        </p:spPr>
      </p:pic>
      <p:sp>
        <p:nvSpPr>
          <p:cNvPr id="22" name="Text Box 6"/>
          <p:cNvSpPr txBox="1">
            <a:spLocks noChangeArrowheads="1"/>
          </p:cNvSpPr>
          <p:nvPr/>
        </p:nvSpPr>
        <p:spPr bwMode="gray">
          <a:xfrm>
            <a:off x="2600325" y="260648"/>
            <a:ext cx="319581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TV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生产流程介绍</a:t>
            </a:r>
            <a:endParaRPr lang="en-US" altLang="zh-CN" sz="2800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9"/>
          <p:cNvGrpSpPr/>
          <p:nvPr/>
        </p:nvGrpSpPr>
        <p:grpSpPr>
          <a:xfrm>
            <a:off x="3059832" y="1772816"/>
            <a:ext cx="2808311" cy="3703637"/>
            <a:chOff x="873125" y="1935163"/>
            <a:chExt cx="1971675" cy="3703637"/>
          </a:xfrm>
        </p:grpSpPr>
        <p:sp>
          <p:nvSpPr>
            <p:cNvPr id="26627" name="AutoShape 3"/>
            <p:cNvSpPr>
              <a:spLocks noChangeArrowheads="1"/>
            </p:cNvSpPr>
            <p:nvPr/>
          </p:nvSpPr>
          <p:spPr bwMode="gray">
            <a:xfrm rot="5400000">
              <a:off x="7144" y="2801144"/>
              <a:ext cx="3703637" cy="1971675"/>
            </a:xfrm>
            <a:prstGeom prst="roundRect">
              <a:avLst>
                <a:gd name="adj" fmla="val 19894"/>
              </a:avLst>
            </a:prstGeom>
            <a:gradFill rotWithShape="1">
              <a:gsLst>
                <a:gs pos="0">
                  <a:srgbClr val="A3F1FB">
                    <a:alpha val="97647"/>
                  </a:srgbClr>
                </a:gs>
                <a:gs pos="50000">
                  <a:srgbClr val="F8F8F8"/>
                </a:gs>
                <a:gs pos="100000">
                  <a:srgbClr val="A2F1FB">
                    <a:alpha val="97647"/>
                  </a:srgbClr>
                </a:gs>
              </a:gsLst>
              <a:lin ang="5400000" scaled="1"/>
            </a:gradFill>
            <a:ln w="38100" algn="ctr">
              <a:solidFill>
                <a:srgbClr val="0054A8"/>
              </a:solidFill>
              <a:round/>
              <a:headEnd/>
              <a:tailEnd/>
            </a:ln>
            <a:effectLst>
              <a:prstShdw prst="shdw12">
                <a:srgbClr val="1C1C1C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3558" name="Text Box 4"/>
            <p:cNvSpPr txBox="1">
              <a:spLocks noChangeArrowheads="1"/>
            </p:cNvSpPr>
            <p:nvPr/>
          </p:nvSpPr>
          <p:spPr bwMode="gray">
            <a:xfrm>
              <a:off x="890588" y="4416990"/>
              <a:ext cx="1954212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sz="1800" b="1" dirty="0" smtClean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</a:rPr>
                <a:t>TV</a:t>
              </a:r>
              <a:r>
                <a:rPr lang="zh-CN" altLang="en-US" sz="1800" b="1" dirty="0" smtClean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</a:rPr>
                <a:t>介简</a:t>
              </a:r>
              <a:endParaRPr lang="en-US" altLang="zh-CN" sz="1800" b="1" dirty="0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3568" name="Picture 10" descr="LB_circle001"/>
            <p:cNvPicPr>
              <a:picLocks noChangeAspect="1" noChangeArrowheads="1"/>
            </p:cNvPicPr>
            <p:nvPr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1239838" y="2141538"/>
              <a:ext cx="1176337" cy="1174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70" name="Text Box 12"/>
            <p:cNvSpPr txBox="1">
              <a:spLocks noChangeArrowheads="1"/>
            </p:cNvSpPr>
            <p:nvPr/>
          </p:nvSpPr>
          <p:spPr bwMode="auto">
            <a:xfrm>
              <a:off x="1370013" y="2543499"/>
              <a:ext cx="912812" cy="35945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 b="1" dirty="0" smtClean="0">
                  <a:solidFill>
                    <a:srgbClr val="D13F1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en-US" altLang="zh-CN" sz="1600" b="1" dirty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3574" name="Picture 16" descr="O_chevron001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1609725" y="3529013"/>
              <a:ext cx="412750" cy="36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/>
        </p:nvSpPr>
        <p:spPr>
          <a:xfrm>
            <a:off x="3812736" y="285728"/>
            <a:ext cx="16321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Content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/>
        </p:nvGraphicFramePr>
        <p:xfrm>
          <a:off x="360000" y="1500174"/>
          <a:ext cx="7715304" cy="3571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下箭头 4"/>
          <p:cNvSpPr/>
          <p:nvPr/>
        </p:nvSpPr>
        <p:spPr>
          <a:xfrm>
            <a:off x="1785918" y="2500306"/>
            <a:ext cx="357190" cy="214314"/>
          </a:xfrm>
          <a:prstGeom prst="downArrow">
            <a:avLst/>
          </a:prstGeom>
          <a:gradFill>
            <a:gsLst>
              <a:gs pos="50000">
                <a:srgbClr val="00B050"/>
              </a:gs>
              <a:gs pos="100000">
                <a:srgbClr val="00B050"/>
              </a:gs>
            </a:gsLst>
            <a:lin ang="54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 flipV="1">
            <a:off x="4071934" y="3786190"/>
            <a:ext cx="357190" cy="214314"/>
          </a:xfrm>
          <a:prstGeom prst="downArrow">
            <a:avLst/>
          </a:prstGeom>
          <a:gradFill>
            <a:gsLst>
              <a:gs pos="50000">
                <a:srgbClr val="00B050"/>
              </a:gs>
              <a:gs pos="100000">
                <a:srgbClr val="00B050"/>
              </a:gs>
            </a:gsLst>
            <a:lin ang="54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 flipV="1">
            <a:off x="4071934" y="2500306"/>
            <a:ext cx="357190" cy="214314"/>
          </a:xfrm>
          <a:prstGeom prst="downArrow">
            <a:avLst/>
          </a:prstGeom>
          <a:gradFill>
            <a:gsLst>
              <a:gs pos="50000">
                <a:srgbClr val="00B050"/>
              </a:gs>
              <a:gs pos="100000">
                <a:srgbClr val="00B050"/>
              </a:gs>
            </a:gsLst>
            <a:lin ang="54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1785918" y="3786190"/>
            <a:ext cx="357190" cy="214314"/>
          </a:xfrm>
          <a:prstGeom prst="downArrow">
            <a:avLst/>
          </a:prstGeom>
          <a:gradFill>
            <a:gsLst>
              <a:gs pos="50000">
                <a:srgbClr val="00B050"/>
              </a:gs>
              <a:gs pos="100000">
                <a:srgbClr val="00B050"/>
              </a:gs>
            </a:gsLst>
            <a:lin ang="54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2786050" y="4429132"/>
            <a:ext cx="571504" cy="35719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072066" y="1928802"/>
            <a:ext cx="571504" cy="35719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6357950" y="2500306"/>
            <a:ext cx="357190" cy="214314"/>
          </a:xfrm>
          <a:prstGeom prst="downArrow">
            <a:avLst/>
          </a:prstGeom>
          <a:gradFill>
            <a:gsLst>
              <a:gs pos="50000">
                <a:srgbClr val="00B050"/>
              </a:gs>
              <a:gs pos="100000">
                <a:srgbClr val="00B050"/>
              </a:gs>
            </a:gsLst>
            <a:lin ang="54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6357950" y="3786190"/>
            <a:ext cx="357190" cy="214314"/>
          </a:xfrm>
          <a:prstGeom prst="downArrow">
            <a:avLst/>
          </a:prstGeom>
          <a:gradFill>
            <a:gsLst>
              <a:gs pos="50000">
                <a:srgbClr val="00B050"/>
              </a:gs>
              <a:gs pos="100000">
                <a:srgbClr val="00B050"/>
              </a:gs>
            </a:gsLst>
            <a:lin ang="54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403648" y="260648"/>
            <a:ext cx="67237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MI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生产工艺流程</a:t>
            </a:r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32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POWER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Picture 34" descr="그림3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2285984" y="1928802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4" descr="그림3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4714876" y="1926554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4" descr="그림3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2428860" y="4429132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4" descr="그림3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1428728" y="3429000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4" descr="그림3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4786314" y="3143248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4" descr="그림3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7052183" y="1928802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4" descr="그림3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6929454" y="3143248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4" descr="그림3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6929454" y="4429132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4" descr="그림3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4643438" y="4429132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34" descr="그림3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2285984" y="3429000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厦门\2013\PB流程\DSC03803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142976" y="1714488"/>
            <a:ext cx="6286544" cy="4548198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3573891" y="285728"/>
            <a:ext cx="2109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MI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5852" y="1000108"/>
            <a:ext cx="17145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投板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3891" y="285728"/>
            <a:ext cx="2109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MI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14414" y="895633"/>
            <a:ext cx="17145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插件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 descr="E:\厦门\2013\PB流程\DSC03805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71538" y="1428736"/>
            <a:ext cx="6429420" cy="4423055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3891" y="285728"/>
            <a:ext cx="2109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MI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5852" y="928670"/>
            <a:ext cx="1428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打胶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 descr="E:\厦门\2013\PB流程\DSC03807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00100" y="1428736"/>
            <a:ext cx="6334171" cy="4750628"/>
          </a:xfrm>
          <a:prstGeom prst="rect">
            <a:avLst/>
          </a:prstGeom>
          <a:noFill/>
        </p:spPr>
      </p:pic>
      <p:pic>
        <p:nvPicPr>
          <p:cNvPr id="5" name="Picture 3" descr="E:\厦门\2013\MI流程图片\照片 053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4348" y="1285860"/>
            <a:ext cx="7082168" cy="4929222"/>
          </a:xfrm>
          <a:prstGeom prst="rect">
            <a:avLst/>
          </a:prstGeom>
          <a:noFill/>
        </p:spPr>
      </p:pic>
      <p:sp>
        <p:nvSpPr>
          <p:cNvPr id="6" name="Freeform 6">
            <a:hlinkClick r:id="rId4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厦门\2013\PB流程\DSC03841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14414" y="1714489"/>
            <a:ext cx="6238919" cy="4286280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MI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5852" y="1000108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上板检验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MI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5852" y="1000108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过锡炉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4" name="Picture 2" descr="E:\厦门\2013\PB流程\DSC03809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28662" y="1428736"/>
            <a:ext cx="6492892" cy="4869669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MI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5852" y="1000108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上板检修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18" name="Picture 2" descr="E:\厦门\2013\PB流程\DSC03813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142976" y="1428736"/>
            <a:ext cx="6278578" cy="4708934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MI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5852" y="1000108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ICT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 descr="E:\厦门\2013\PB流程\DSC03823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00100" y="1500174"/>
            <a:ext cx="6207140" cy="4655355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MI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5852" y="1000108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下板检修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42" name="Picture 2" descr="E:\厦门\2013\PB流程\DSC03819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14414" y="1500173"/>
            <a:ext cx="6000792" cy="4500595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MI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5852" y="1000108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FT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266" name="Picture 2" descr="E:\厦门\2013\PB流程\DSC03827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142976" y="1428736"/>
            <a:ext cx="6492892" cy="4869669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ChangeArrowheads="1"/>
          </p:cNvSpPr>
          <p:nvPr/>
        </p:nvSpPr>
        <p:spPr bwMode="auto">
          <a:xfrm>
            <a:off x="3657600" y="3840163"/>
            <a:ext cx="1841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endParaRPr lang="zh-CN" altLang="zh-CN" sz="3200">
              <a:latin typeface="Times New Roman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31616" y="285728"/>
            <a:ext cx="13944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TV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4348" y="752757"/>
            <a:ext cx="2336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外部结构</a:t>
            </a:r>
            <a:endParaRPr lang="zh-TW" altLang="en-US" sz="2000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85786" y="1428736"/>
            <a:ext cx="7707338" cy="5191140"/>
            <a:chOff x="0" y="1428736"/>
            <a:chExt cx="7707338" cy="5191140"/>
          </a:xfrm>
        </p:grpSpPr>
        <p:pic>
          <p:nvPicPr>
            <p:cNvPr id="2050" name="Picture 2" descr="E:\厦门\2013\SI\DSC05215.JPG"/>
            <p:cNvPicPr>
              <a:picLocks noChangeAspect="1" noChangeArrowheads="1"/>
            </p:cNvPicPr>
            <p:nvPr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0" y="1428736"/>
              <a:ext cx="7707338" cy="5191140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857224" y="2000240"/>
              <a:ext cx="857256" cy="40011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正面</a:t>
              </a:r>
              <a:endPara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57224" y="1357298"/>
            <a:ext cx="7500990" cy="5143536"/>
            <a:chOff x="1357290" y="1428736"/>
            <a:chExt cx="7286676" cy="5143536"/>
          </a:xfrm>
        </p:grpSpPr>
        <p:pic>
          <p:nvPicPr>
            <p:cNvPr id="2051" name="Picture 3" descr="E:\厦门\2013\SI\DSC05216.JPG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1357290" y="1428736"/>
              <a:ext cx="7286676" cy="5143536"/>
            </a:xfrm>
            <a:prstGeom prst="rect">
              <a:avLst/>
            </a:prstGeom>
            <a:noFill/>
          </p:spPr>
        </p:pic>
        <p:sp>
          <p:nvSpPr>
            <p:cNvPr id="23" name="TextBox 22"/>
            <p:cNvSpPr txBox="1"/>
            <p:nvPr/>
          </p:nvSpPr>
          <p:spPr>
            <a:xfrm>
              <a:off x="3786182" y="3000372"/>
              <a:ext cx="857256" cy="40011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背面</a:t>
              </a:r>
              <a:endPara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椭圆形标注 23"/>
            <p:cNvSpPr/>
            <p:nvPr/>
          </p:nvSpPr>
          <p:spPr>
            <a:xfrm>
              <a:off x="5715008" y="4643446"/>
              <a:ext cx="1500198" cy="785818"/>
            </a:xfrm>
            <a:prstGeom prst="wedgeEllipseCallout">
              <a:avLst>
                <a:gd name="adj1" fmla="val -237"/>
                <a:gd name="adj2" fmla="val -211909"/>
              </a:avLst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label</a:t>
              </a:r>
              <a:endPara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椭圆形标注 30"/>
            <p:cNvSpPr/>
            <p:nvPr/>
          </p:nvSpPr>
          <p:spPr>
            <a:xfrm>
              <a:off x="1500166" y="4643446"/>
              <a:ext cx="928694" cy="785818"/>
            </a:xfrm>
            <a:prstGeom prst="wedgeEllipseCallout">
              <a:avLst>
                <a:gd name="adj1" fmla="val 55638"/>
                <a:gd name="adj2" fmla="val -239383"/>
              </a:avLst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ID</a:t>
              </a:r>
              <a:endPara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" decel="10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6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MI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5852" y="1000108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收基座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290" name="Picture 2" descr="E:\厦门\2013\PB流程\DSC03834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142976" y="1428736"/>
            <a:ext cx="6421454" cy="4816091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/>
        </p:nvGraphicFramePr>
        <p:xfrm>
          <a:off x="360000" y="1500174"/>
          <a:ext cx="7715304" cy="3571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下箭头 4"/>
          <p:cNvSpPr/>
          <p:nvPr/>
        </p:nvSpPr>
        <p:spPr>
          <a:xfrm>
            <a:off x="1785918" y="2500306"/>
            <a:ext cx="357190" cy="214314"/>
          </a:xfrm>
          <a:prstGeom prst="downArrow">
            <a:avLst/>
          </a:prstGeom>
          <a:gradFill>
            <a:gsLst>
              <a:gs pos="50000">
                <a:srgbClr val="00B050"/>
              </a:gs>
              <a:gs pos="100000">
                <a:srgbClr val="00B050"/>
              </a:gs>
            </a:gsLst>
            <a:lin ang="54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 flipV="1">
            <a:off x="4071934" y="3786190"/>
            <a:ext cx="357190" cy="214314"/>
          </a:xfrm>
          <a:prstGeom prst="downArrow">
            <a:avLst/>
          </a:prstGeom>
          <a:gradFill>
            <a:gsLst>
              <a:gs pos="50000">
                <a:srgbClr val="00B050"/>
              </a:gs>
              <a:gs pos="100000">
                <a:srgbClr val="00B050"/>
              </a:gs>
            </a:gsLst>
            <a:lin ang="54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 flipV="1">
            <a:off x="4071934" y="2500306"/>
            <a:ext cx="357190" cy="214314"/>
          </a:xfrm>
          <a:prstGeom prst="downArrow">
            <a:avLst/>
          </a:prstGeom>
          <a:gradFill>
            <a:gsLst>
              <a:gs pos="50000">
                <a:srgbClr val="00B050"/>
              </a:gs>
              <a:gs pos="100000">
                <a:srgbClr val="00B050"/>
              </a:gs>
            </a:gsLst>
            <a:lin ang="54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1785918" y="3786190"/>
            <a:ext cx="357190" cy="214314"/>
          </a:xfrm>
          <a:prstGeom prst="downArrow">
            <a:avLst/>
          </a:prstGeom>
          <a:gradFill>
            <a:gsLst>
              <a:gs pos="50000">
                <a:srgbClr val="00B050"/>
              </a:gs>
              <a:gs pos="100000">
                <a:srgbClr val="00B050"/>
              </a:gs>
            </a:gsLst>
            <a:lin ang="54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2786050" y="4429132"/>
            <a:ext cx="571504" cy="35719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072066" y="1928802"/>
            <a:ext cx="571504" cy="35719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6357950" y="2500306"/>
            <a:ext cx="357190" cy="214314"/>
          </a:xfrm>
          <a:prstGeom prst="downArrow">
            <a:avLst/>
          </a:prstGeom>
          <a:gradFill>
            <a:gsLst>
              <a:gs pos="50000">
                <a:srgbClr val="00B050"/>
              </a:gs>
              <a:gs pos="100000">
                <a:srgbClr val="00B050"/>
              </a:gs>
            </a:gsLst>
            <a:lin ang="54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6357950" y="3786190"/>
            <a:ext cx="357190" cy="214314"/>
          </a:xfrm>
          <a:prstGeom prst="downArrow">
            <a:avLst/>
          </a:prstGeom>
          <a:gradFill>
            <a:gsLst>
              <a:gs pos="50000">
                <a:srgbClr val="00B050"/>
              </a:gs>
              <a:gs pos="100000">
                <a:srgbClr val="00B050"/>
              </a:gs>
            </a:gsLst>
            <a:lin ang="54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808718" y="260648"/>
            <a:ext cx="56436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MI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生产工艺流程</a:t>
            </a:r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主板生产流程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Picture 34" descr="그림3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2285984" y="1928802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4" descr="그림3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1357290" y="3429000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4" descr="그림3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2500298" y="4357694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4" descr="그림3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4714876" y="4429132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4" descr="그림3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4786314" y="3143248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4" descr="그림3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4786314" y="1857364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4" descr="그림3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6980745" y="1926554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4" descr="그림3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6929454" y="3143248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34" descr="그림3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6909307" y="4429132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4" descr="그림3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2143108" y="3429000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厦门\2013\MI流程图片\照片 001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14414" y="1481223"/>
            <a:ext cx="6286544" cy="4305231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MI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5852" y="1000108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投板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MI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5852" y="1000108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插件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00100" y="1500175"/>
            <a:ext cx="6500858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厦门\2013\MI流程图片\P30530-092737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142976" y="1571613"/>
            <a:ext cx="6000792" cy="4214842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MI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5852" y="1000108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打胶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MI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5852" y="1000108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上板检验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9" name="Picture 3" descr="E:\厦门\2013\MI流程图片\照片 004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28662" y="1571612"/>
            <a:ext cx="6215106" cy="4429156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MI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5852" y="1000108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过锡炉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E:\厦门\2013\PB流程\DSC03809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28662" y="1428736"/>
            <a:ext cx="6492892" cy="4869669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MI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5852" y="1000108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上板检修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 descr="E:\厦门\2013\MI流程图片\照片 010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142976" y="1428736"/>
            <a:ext cx="6143668" cy="4608121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MI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5852" y="1000108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下板检修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 descr="E:\厦门\2013\MI流程图片\照片 061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357290" y="1500173"/>
            <a:ext cx="6000792" cy="4501815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MI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5852" y="1000108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ICT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 descr="E:\厦门\2013\MI流程图片\照片 036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14414" y="1500173"/>
            <a:ext cx="6072230" cy="4555408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7"/>
          <p:cNvGrpSpPr>
            <a:grpSpLocks/>
          </p:cNvGrpSpPr>
          <p:nvPr/>
        </p:nvGrpSpPr>
        <p:grpSpPr bwMode="auto">
          <a:xfrm>
            <a:off x="228600" y="1327113"/>
            <a:ext cx="5638800" cy="4245027"/>
            <a:chOff x="457200" y="1752600"/>
            <a:chExt cx="5638800" cy="4245607"/>
          </a:xfrm>
        </p:grpSpPr>
        <p:pic>
          <p:nvPicPr>
            <p:cNvPr id="1031" name="Picture 2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685800" y="1752600"/>
              <a:ext cx="5410200" cy="42456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2" name="TextBox 6"/>
            <p:cNvSpPr txBox="1">
              <a:spLocks noChangeArrowheads="1"/>
            </p:cNvSpPr>
            <p:nvPr/>
          </p:nvSpPr>
          <p:spPr bwMode="auto">
            <a:xfrm>
              <a:off x="457200" y="3124200"/>
              <a:ext cx="304800" cy="36933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33" name="TextBox 8"/>
            <p:cNvSpPr txBox="1">
              <a:spLocks noChangeArrowheads="1"/>
            </p:cNvSpPr>
            <p:nvPr/>
          </p:nvSpPr>
          <p:spPr bwMode="auto">
            <a:xfrm>
              <a:off x="1295400" y="2209800"/>
              <a:ext cx="304800" cy="36933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034" name="TextBox 9"/>
            <p:cNvSpPr txBox="1">
              <a:spLocks noChangeArrowheads="1"/>
            </p:cNvSpPr>
            <p:nvPr/>
          </p:nvSpPr>
          <p:spPr bwMode="auto">
            <a:xfrm>
              <a:off x="4038600" y="4114800"/>
              <a:ext cx="304800" cy="36933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1035" name="TextBox 10"/>
            <p:cNvSpPr txBox="1">
              <a:spLocks noChangeArrowheads="1"/>
            </p:cNvSpPr>
            <p:nvPr/>
          </p:nvSpPr>
          <p:spPr bwMode="auto">
            <a:xfrm>
              <a:off x="1066800" y="5181600"/>
              <a:ext cx="304800" cy="36933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/>
                <a:t>4</a:t>
              </a:r>
              <a:endParaRPr lang="zh-CN" altLang="en-US"/>
            </a:p>
          </p:txBody>
        </p:sp>
        <p:sp>
          <p:nvSpPr>
            <p:cNvPr id="1036" name="TextBox 11"/>
            <p:cNvSpPr txBox="1">
              <a:spLocks noChangeArrowheads="1"/>
            </p:cNvSpPr>
            <p:nvPr/>
          </p:nvSpPr>
          <p:spPr bwMode="auto">
            <a:xfrm>
              <a:off x="3276600" y="2743200"/>
              <a:ext cx="304800" cy="36933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dirty="0"/>
                <a:t>5</a:t>
              </a:r>
              <a:endParaRPr lang="zh-CN" altLang="en-US" dirty="0"/>
            </a:p>
          </p:txBody>
        </p:sp>
        <p:sp>
          <p:nvSpPr>
            <p:cNvPr id="1037" name="TextBox 13"/>
            <p:cNvSpPr txBox="1">
              <a:spLocks noChangeArrowheads="1"/>
            </p:cNvSpPr>
            <p:nvPr/>
          </p:nvSpPr>
          <p:spPr bwMode="auto">
            <a:xfrm>
              <a:off x="1752600" y="3276600"/>
              <a:ext cx="304800" cy="36933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038" name="TextBox 14"/>
            <p:cNvSpPr txBox="1">
              <a:spLocks noChangeArrowheads="1"/>
            </p:cNvSpPr>
            <p:nvPr/>
          </p:nvSpPr>
          <p:spPr bwMode="auto">
            <a:xfrm>
              <a:off x="4648200" y="2209800"/>
              <a:ext cx="304800" cy="46172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dirty="0" smtClean="0"/>
                <a:t>7</a:t>
              </a:r>
              <a:endParaRPr lang="zh-CN" altLang="en-US" dirty="0"/>
            </a:p>
          </p:txBody>
        </p:sp>
        <p:sp>
          <p:nvSpPr>
            <p:cNvPr id="1039" name="TextBox 15"/>
            <p:cNvSpPr txBox="1">
              <a:spLocks noChangeArrowheads="1"/>
            </p:cNvSpPr>
            <p:nvPr/>
          </p:nvSpPr>
          <p:spPr bwMode="auto">
            <a:xfrm>
              <a:off x="5257800" y="2209800"/>
              <a:ext cx="304800" cy="46172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dirty="0" smtClean="0"/>
                <a:t>8</a:t>
              </a:r>
              <a:endParaRPr lang="zh-CN" altLang="en-US" dirty="0"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215074" y="1395425"/>
            <a:ext cx="2362200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16" name="矩形 15"/>
          <p:cNvSpPr/>
          <p:nvPr/>
        </p:nvSpPr>
        <p:spPr>
          <a:xfrm>
            <a:off x="3931616" y="285728"/>
            <a:ext cx="13944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TV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0034" y="752757"/>
            <a:ext cx="2336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内部结构</a:t>
            </a:r>
            <a:endParaRPr lang="zh-TW" altLang="en-US" sz="2000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厦门\2013\MI流程图片\照片 037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00100" y="1571611"/>
            <a:ext cx="5786478" cy="4341037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MI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5852" y="1000108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FT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290" name="Picture 2" descr="E:\厦门\2013\SI\DSC05144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57224" y="1500174"/>
            <a:ext cx="6429420" cy="4653854"/>
          </a:xfrm>
          <a:prstGeom prst="rect">
            <a:avLst/>
          </a:prstGeom>
          <a:noFill/>
        </p:spPr>
      </p:pic>
      <p:sp>
        <p:nvSpPr>
          <p:cNvPr id="6" name="Freeform 6">
            <a:hlinkClick r:id="rId4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MI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5852" y="1000108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收基座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18" name="Picture 2" descr="E:\厦门\2013\MI流程图片\P30529-154107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357290" y="1428736"/>
            <a:ext cx="6072230" cy="4554173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图片照片\图片\7841a01d48841ef2dbb4bd5e.bmp"/>
          <p:cNvPicPr>
            <a:picLocks noChangeAspect="1" noChangeArrowheads="1"/>
          </p:cNvPicPr>
          <p:nvPr/>
        </p:nvPicPr>
        <p:blipFill>
          <a:blip r:embed="rId2" cstate="email"/>
          <a:srcRect b="5000"/>
          <a:stretch>
            <a:fillRect/>
          </a:stretch>
        </p:blipFill>
        <p:spPr bwMode="auto">
          <a:xfrm>
            <a:off x="0" y="785794"/>
            <a:ext cx="9144000" cy="607220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39552" y="1340768"/>
            <a:ext cx="7488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父亲决定起点，自身决定过程，老婆决定终点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他们都出生于高干家庭的富二代，少年时一个在北京工厂当工人，一个陕西农村当知青，都是以县委书记作业仕途的起步，一个大连金县，一个在河北正定，中年一主政辽宁，一个主政福建，进京前，一个以政治局委员的身份兼任重庆市委书记，一个以同样身份兼任上海市委书记，如此相似人生经历，堪称中国政坛上的双子星座，只不过习再婚时选择出身山东平民家庭的彭丽媛，面薄再婚时仍然选择了出身高干家庭的北京姑娘谷开来，一具女权主义不甘寂寞的后宫，和男人一样坐拥男宠无数来挑战自身的男人，使其再次出轨，一个温婉尔雅安守中国传统女子问美德；现在一个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---------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59832" y="188640"/>
            <a:ext cx="2446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薄熙来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PK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习近平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" name="Text Box 14"/>
          <p:cNvSpPr txBox="1">
            <a:spLocks noChangeArrowheads="1"/>
          </p:cNvSpPr>
          <p:nvPr/>
        </p:nvSpPr>
        <p:spPr bwMode="gray">
          <a:xfrm>
            <a:off x="3421063" y="2655888"/>
            <a:ext cx="29972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endParaRPr kumimoji="1" lang="en-US" altLang="zh-CN" sz="2000" b="0" dirty="0">
              <a:solidFill>
                <a:srgbClr val="000000"/>
              </a:solidFill>
            </a:endParaRPr>
          </a:p>
        </p:txBody>
      </p:sp>
      <p:sp>
        <p:nvSpPr>
          <p:cNvPr id="8205" name="Text Box 9"/>
          <p:cNvSpPr txBox="1">
            <a:spLocks noChangeArrowheads="1"/>
          </p:cNvSpPr>
          <p:nvPr/>
        </p:nvSpPr>
        <p:spPr bwMode="gray">
          <a:xfrm>
            <a:off x="3394075" y="5024438"/>
            <a:ext cx="29972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endParaRPr kumimoji="1" lang="en-US" altLang="zh-CN" sz="2000" b="0" dirty="0">
              <a:solidFill>
                <a:srgbClr val="000000"/>
              </a:solidFill>
            </a:endParaRPr>
          </a:p>
        </p:txBody>
      </p:sp>
      <p:sp>
        <p:nvSpPr>
          <p:cNvPr id="50" name="Text Box 14"/>
          <p:cNvSpPr txBox="1">
            <a:spLocks noChangeArrowheads="1"/>
          </p:cNvSpPr>
          <p:nvPr/>
        </p:nvSpPr>
        <p:spPr bwMode="gray">
          <a:xfrm>
            <a:off x="3421063" y="2655888"/>
            <a:ext cx="29972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1" name="Picture 2" descr="D:\鲜婧\pPT\办公\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92887" y="2636912"/>
            <a:ext cx="2551113" cy="2959100"/>
          </a:xfrm>
          <a:prstGeom prst="rect">
            <a:avLst/>
          </a:prstGeom>
          <a:noFill/>
        </p:spPr>
      </p:pic>
      <p:sp>
        <p:nvSpPr>
          <p:cNvPr id="22" name="Text Box 6"/>
          <p:cNvSpPr txBox="1">
            <a:spLocks noChangeArrowheads="1"/>
          </p:cNvSpPr>
          <p:nvPr/>
        </p:nvSpPr>
        <p:spPr bwMode="gray">
          <a:xfrm>
            <a:off x="2600325" y="260648"/>
            <a:ext cx="319581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TV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生产流程介绍</a:t>
            </a:r>
            <a:endParaRPr lang="en-US" altLang="zh-CN" sz="2800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25"/>
          <p:cNvGrpSpPr/>
          <p:nvPr/>
        </p:nvGrpSpPr>
        <p:grpSpPr>
          <a:xfrm>
            <a:off x="1835696" y="2636912"/>
            <a:ext cx="4726360" cy="2160240"/>
            <a:chOff x="2438400" y="3208338"/>
            <a:chExt cx="4078288" cy="1006475"/>
          </a:xfrm>
        </p:grpSpPr>
        <p:sp>
          <p:nvSpPr>
            <p:cNvPr id="27" name="AutoShape 10">
              <a:hlinkClick r:id="rId3" action="ppaction://hlinksldjump"/>
            </p:cNvPr>
            <p:cNvSpPr>
              <a:spLocks noChangeArrowheads="1"/>
            </p:cNvSpPr>
            <p:nvPr/>
          </p:nvSpPr>
          <p:spPr bwMode="gray">
            <a:xfrm>
              <a:off x="2438400" y="3208338"/>
              <a:ext cx="4078288" cy="1006475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spcBef>
                  <a:spcPct val="20000"/>
                </a:spcBef>
                <a:defRPr/>
              </a:pPr>
              <a:endParaRPr kumimoji="1" lang="zh-CN" altLang="en-US" sz="2000" b="0">
                <a:latin typeface="Arial" pitchFamily="34" charset="0"/>
                <a:ea typeface="华文新魏" pitchFamily="2" charset="-122"/>
              </a:endParaRPr>
            </a:p>
          </p:txBody>
        </p:sp>
        <p:sp>
          <p:nvSpPr>
            <p:cNvPr id="28" name="AutoShape 11"/>
            <p:cNvSpPr>
              <a:spLocks noChangeArrowheads="1"/>
            </p:cNvSpPr>
            <p:nvPr/>
          </p:nvSpPr>
          <p:spPr bwMode="gray">
            <a:xfrm>
              <a:off x="2510408" y="3248025"/>
              <a:ext cx="785813" cy="82391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5400000" scaled="0"/>
            </a:gradFill>
            <a:ln w="38100">
              <a:solidFill>
                <a:sysClr val="window" lastClr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华文新魏" pitchFamily="2" charset="-122"/>
                </a:rPr>
                <a:t>    </a:t>
              </a: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华文新魏" pitchFamily="2" charset="-122"/>
                </a:rPr>
                <a:t>4</a:t>
              </a:r>
              <a:endPara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华文新魏" pitchFamily="2" charset="-122"/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gray">
            <a:xfrm>
              <a:off x="2536825" y="3286125"/>
              <a:ext cx="392113" cy="412750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6">
                    <a:lumMod val="50000"/>
                  </a:schemeClr>
                </a:gs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华文新魏" pitchFamily="2" charset="-122"/>
              </a:endParaRPr>
            </a:p>
          </p:txBody>
        </p:sp>
        <p:sp>
          <p:nvSpPr>
            <p:cNvPr id="30" name="矩形 27"/>
            <p:cNvSpPr>
              <a:spLocks noChangeArrowheads="1"/>
            </p:cNvSpPr>
            <p:nvPr/>
          </p:nvSpPr>
          <p:spPr bwMode="auto">
            <a:xfrm>
              <a:off x="3121878" y="3561095"/>
              <a:ext cx="3148012" cy="272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1" lang="en-US" altLang="zh-CN" sz="3200" b="1" dirty="0" smtClean="0">
                  <a:latin typeface="微软雅黑" pitchFamily="34" charset="-122"/>
                  <a:ea typeface="微软雅黑" pitchFamily="34" charset="-122"/>
                </a:rPr>
                <a:t>SI </a:t>
              </a:r>
              <a:r>
                <a:rPr kumimoji="1" lang="zh-CN" altLang="en-US" sz="3200" b="1" dirty="0" smtClean="0">
                  <a:latin typeface="微软雅黑" pitchFamily="34" charset="-122"/>
                  <a:ea typeface="微软雅黑" pitchFamily="34" charset="-122"/>
                </a:rPr>
                <a:t>生产流程</a:t>
              </a:r>
              <a:endParaRPr kumimoji="1"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45"/>
          <p:cNvSpPr>
            <a:spLocks noChangeArrowheads="1"/>
          </p:cNvSpPr>
          <p:nvPr/>
        </p:nvSpPr>
        <p:spPr bwMode="auto">
          <a:xfrm>
            <a:off x="714362" y="2071678"/>
            <a:ext cx="1000118" cy="717550"/>
          </a:xfrm>
          <a:prstGeom prst="flowChartAlternateProcess">
            <a:avLst/>
          </a:prstGeom>
          <a:solidFill>
            <a:srgbClr val="1DFF1D"/>
          </a:solidFill>
          <a:ln w="15875" algn="ctr">
            <a:solidFill>
              <a:schemeClr val="accent2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anchor="ctr"/>
          <a:lstStyle/>
          <a:p>
            <a:pPr algn="ctr"/>
            <a:r>
              <a:rPr lang="zh-CN" altLang="en-US" sz="1400" b="1" dirty="0" smtClean="0">
                <a:solidFill>
                  <a:srgbClr val="6600CC"/>
                </a:solidFill>
              </a:rPr>
              <a:t>前框装配</a:t>
            </a:r>
            <a:endParaRPr kumimoji="0" lang="zh-CN" altLang="en-US" sz="1400" b="1" dirty="0">
              <a:solidFill>
                <a:srgbClr val="6600CC"/>
              </a:solidFill>
            </a:endParaRPr>
          </a:p>
        </p:txBody>
      </p:sp>
      <p:sp>
        <p:nvSpPr>
          <p:cNvPr id="6" name="AutoShape 245"/>
          <p:cNvSpPr>
            <a:spLocks noChangeArrowheads="1"/>
          </p:cNvSpPr>
          <p:nvPr/>
        </p:nvSpPr>
        <p:spPr bwMode="auto">
          <a:xfrm>
            <a:off x="2143108" y="2071678"/>
            <a:ext cx="1214446" cy="717550"/>
          </a:xfrm>
          <a:prstGeom prst="flowChartAlternateProcess">
            <a:avLst/>
          </a:prstGeom>
          <a:solidFill>
            <a:srgbClr val="1DFF1D"/>
          </a:solidFill>
          <a:ln w="15875" algn="ctr">
            <a:solidFill>
              <a:schemeClr val="accent2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anchor="ctr"/>
          <a:lstStyle/>
          <a:p>
            <a:pPr algn="ctr"/>
            <a:r>
              <a:rPr kumimoji="0" lang="zh-CN" altLang="en-US" sz="1400" b="1" dirty="0" smtClean="0">
                <a:solidFill>
                  <a:srgbClr val="6600CC"/>
                </a:solidFill>
              </a:rPr>
              <a:t>后壳装配</a:t>
            </a:r>
            <a:endParaRPr kumimoji="0" lang="zh-CN" altLang="en-US" sz="1400" b="1" dirty="0">
              <a:solidFill>
                <a:srgbClr val="6600CC"/>
              </a:solidFill>
            </a:endParaRPr>
          </a:p>
        </p:txBody>
      </p:sp>
      <p:sp>
        <p:nvSpPr>
          <p:cNvPr id="7" name="AutoShape 245"/>
          <p:cNvSpPr>
            <a:spLocks noChangeArrowheads="1"/>
          </p:cNvSpPr>
          <p:nvPr/>
        </p:nvSpPr>
        <p:spPr bwMode="auto">
          <a:xfrm>
            <a:off x="3786182" y="2071678"/>
            <a:ext cx="1285884" cy="717550"/>
          </a:xfrm>
          <a:prstGeom prst="flowChartAlternateProcess">
            <a:avLst/>
          </a:prstGeom>
          <a:solidFill>
            <a:srgbClr val="1DFF1D"/>
          </a:solidFill>
          <a:ln w="15875" algn="ctr">
            <a:solidFill>
              <a:schemeClr val="accent2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anchor="ctr"/>
          <a:lstStyle/>
          <a:p>
            <a:pPr algn="ctr"/>
            <a:r>
              <a:rPr kumimoji="0" lang="zh-CN" altLang="en-US" sz="1400" b="1" dirty="0" smtClean="0">
                <a:solidFill>
                  <a:srgbClr val="6600CC"/>
                </a:solidFill>
              </a:rPr>
              <a:t>支架装配</a:t>
            </a:r>
            <a:endParaRPr kumimoji="0" lang="zh-CN" altLang="en-US" sz="1400" b="1" dirty="0">
              <a:solidFill>
                <a:srgbClr val="6600CC"/>
              </a:solidFill>
            </a:endParaRPr>
          </a:p>
        </p:txBody>
      </p:sp>
      <p:sp>
        <p:nvSpPr>
          <p:cNvPr id="9" name="AutoShape 245"/>
          <p:cNvSpPr>
            <a:spLocks noChangeArrowheads="1"/>
          </p:cNvSpPr>
          <p:nvPr/>
        </p:nvSpPr>
        <p:spPr bwMode="auto">
          <a:xfrm>
            <a:off x="5572132" y="2071678"/>
            <a:ext cx="1214446" cy="717550"/>
          </a:xfrm>
          <a:prstGeom prst="flowChartAlternateProcess">
            <a:avLst/>
          </a:prstGeom>
          <a:solidFill>
            <a:srgbClr val="1DFF1D"/>
          </a:solidFill>
          <a:ln w="15875" algn="ctr">
            <a:solidFill>
              <a:schemeClr val="accent2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anchor="ctr"/>
          <a:lstStyle/>
          <a:p>
            <a:pPr algn="ctr"/>
            <a:r>
              <a:rPr kumimoji="0" lang="zh-CN" altLang="en-US" sz="1400" b="1" dirty="0" smtClean="0">
                <a:solidFill>
                  <a:srgbClr val="6600CC"/>
                </a:solidFill>
              </a:rPr>
              <a:t>铁盘装配</a:t>
            </a:r>
            <a:endParaRPr kumimoji="0" lang="zh-CN" altLang="en-US" sz="1400" b="1" dirty="0">
              <a:solidFill>
                <a:srgbClr val="6600CC"/>
              </a:solidFill>
            </a:endParaRPr>
          </a:p>
        </p:txBody>
      </p:sp>
      <p:sp>
        <p:nvSpPr>
          <p:cNvPr id="12" name="AutoShape 245"/>
          <p:cNvSpPr>
            <a:spLocks noChangeArrowheads="1"/>
          </p:cNvSpPr>
          <p:nvPr/>
        </p:nvSpPr>
        <p:spPr bwMode="auto">
          <a:xfrm>
            <a:off x="7215206" y="2071678"/>
            <a:ext cx="1143008" cy="714380"/>
          </a:xfrm>
          <a:prstGeom prst="flowChartAlternateProcess">
            <a:avLst/>
          </a:prstGeom>
          <a:solidFill>
            <a:srgbClr val="1DFF1D"/>
          </a:solidFill>
          <a:ln w="15875" algn="ctr">
            <a:solidFill>
              <a:schemeClr val="accent2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anchor="ctr"/>
          <a:lstStyle/>
          <a:p>
            <a:pPr algn="ctr"/>
            <a:r>
              <a:rPr kumimoji="0" lang="zh-CN" altLang="en-US" sz="1400" b="1" dirty="0" smtClean="0">
                <a:solidFill>
                  <a:srgbClr val="6600CC"/>
                </a:solidFill>
              </a:rPr>
              <a:t>按键板装配</a:t>
            </a:r>
            <a:endParaRPr kumimoji="0" lang="zh-CN" altLang="en-US" sz="1400" b="1" dirty="0">
              <a:solidFill>
                <a:srgbClr val="6600CC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51520" y="4005064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915114" y="3885555"/>
            <a:ext cx="1728192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3643306" y="3915386"/>
            <a:ext cx="1863207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5500694" y="3861048"/>
            <a:ext cx="180020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7286644" y="3915386"/>
            <a:ext cx="1728192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矩形 17"/>
          <p:cNvSpPr/>
          <p:nvPr/>
        </p:nvSpPr>
        <p:spPr>
          <a:xfrm>
            <a:off x="2168758" y="260648"/>
            <a:ext cx="56436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生产工艺流程</a:t>
            </a:r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预加工段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8758" y="260648"/>
            <a:ext cx="60036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生产工艺流程</a:t>
            </a:r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-PANEL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段生产流程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91670" y="1643050"/>
            <a:ext cx="7009355" cy="3932260"/>
            <a:chOff x="952498" y="2001828"/>
            <a:chExt cx="7009355" cy="3932260"/>
          </a:xfrm>
        </p:grpSpPr>
        <p:sp>
          <p:nvSpPr>
            <p:cNvPr id="4" name="AutoShape 245"/>
            <p:cNvSpPr>
              <a:spLocks noChangeArrowheads="1"/>
            </p:cNvSpPr>
            <p:nvPr/>
          </p:nvSpPr>
          <p:spPr bwMode="auto">
            <a:xfrm>
              <a:off x="952498" y="2071678"/>
              <a:ext cx="1080000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投背板</a:t>
              </a:r>
              <a:endParaRPr kumimoji="0"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AutoShape 245"/>
            <p:cNvSpPr>
              <a:spLocks noChangeArrowheads="1"/>
            </p:cNvSpPr>
            <p:nvPr/>
          </p:nvSpPr>
          <p:spPr bwMode="auto">
            <a:xfrm>
              <a:off x="2428868" y="2071678"/>
              <a:ext cx="1032390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3C5CFA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加工背板</a:t>
              </a:r>
              <a:endParaRPr kumimoji="0"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AutoShape 245"/>
            <p:cNvSpPr>
              <a:spLocks noChangeArrowheads="1"/>
            </p:cNvSpPr>
            <p:nvPr/>
          </p:nvSpPr>
          <p:spPr bwMode="auto">
            <a:xfrm>
              <a:off x="3857620" y="2001828"/>
              <a:ext cx="1032398" cy="78740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3C5CFA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锁付</a:t>
              </a:r>
              <a:r>
                <a:rPr lang="en-US" altLang="zh-CN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L/B</a:t>
              </a:r>
              <a:endParaRPr kumimoji="0"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AutoShape 245"/>
            <p:cNvSpPr>
              <a:spLocks noChangeArrowheads="1"/>
            </p:cNvSpPr>
            <p:nvPr/>
          </p:nvSpPr>
          <p:spPr bwMode="auto">
            <a:xfrm>
              <a:off x="5286380" y="2001828"/>
              <a:ext cx="1103836" cy="78740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放扩散片</a:t>
              </a:r>
              <a:endParaRPr kumimoji="0"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AutoShape 245"/>
            <p:cNvSpPr>
              <a:spLocks noChangeArrowheads="1"/>
            </p:cNvSpPr>
            <p:nvPr/>
          </p:nvSpPr>
          <p:spPr bwMode="auto">
            <a:xfrm>
              <a:off x="6747406" y="2001828"/>
              <a:ext cx="1175274" cy="784225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组装膜片</a:t>
              </a:r>
              <a:endParaRPr kumimoji="0"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AutoShape 245"/>
            <p:cNvSpPr>
              <a:spLocks noChangeArrowheads="1"/>
            </p:cNvSpPr>
            <p:nvPr/>
          </p:nvSpPr>
          <p:spPr bwMode="auto">
            <a:xfrm>
              <a:off x="6747406" y="3141666"/>
              <a:ext cx="1175298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lang="en-US" altLang="zh-CN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B/L</a:t>
              </a:r>
              <a:r>
                <a:rPr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点灯</a:t>
              </a:r>
              <a:endParaRPr kumimoji="0"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AutoShape 245"/>
            <p:cNvSpPr>
              <a:spLocks noChangeArrowheads="1"/>
            </p:cNvSpPr>
            <p:nvPr/>
          </p:nvSpPr>
          <p:spPr bwMode="auto">
            <a:xfrm>
              <a:off x="6747406" y="4144968"/>
              <a:ext cx="1214446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卡中胶框</a:t>
              </a:r>
              <a:endParaRPr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AutoShape 245"/>
            <p:cNvSpPr>
              <a:spLocks noChangeArrowheads="1"/>
            </p:cNvSpPr>
            <p:nvPr/>
          </p:nvSpPr>
          <p:spPr bwMode="auto">
            <a:xfrm>
              <a:off x="3675572" y="5213368"/>
              <a:ext cx="1143008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卡前胶框</a:t>
              </a:r>
              <a:endParaRPr kumimoji="0"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658208" y="4363842"/>
              <a:ext cx="714380" cy="214314"/>
            </a:xfrm>
            <a:prstGeom prst="rect">
              <a:avLst/>
            </a:prstGeom>
            <a:noFill/>
            <a:ln w="22225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NG</a:t>
              </a:r>
              <a:endParaRPr lang="zh-CN" altLang="en-US" sz="1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AutoShape 245"/>
            <p:cNvSpPr>
              <a:spLocks noChangeArrowheads="1"/>
            </p:cNvSpPr>
            <p:nvPr/>
          </p:nvSpPr>
          <p:spPr bwMode="auto">
            <a:xfrm>
              <a:off x="6747407" y="5216538"/>
              <a:ext cx="1214446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异物检查</a:t>
              </a:r>
              <a:endParaRPr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AutoShape 245"/>
            <p:cNvSpPr>
              <a:spLocks noChangeArrowheads="1"/>
            </p:cNvSpPr>
            <p:nvPr/>
          </p:nvSpPr>
          <p:spPr bwMode="auto">
            <a:xfrm>
              <a:off x="5175770" y="5213368"/>
              <a:ext cx="1214446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 wrap="none" anchor="ctr"/>
            <a:lstStyle/>
            <a:p>
              <a:pPr algn="ctr"/>
              <a:r>
                <a:rPr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投</a:t>
              </a:r>
              <a:r>
                <a:rPr lang="en-US" altLang="zh-CN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CELL</a:t>
              </a:r>
              <a:endParaRPr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AutoShape 245"/>
            <p:cNvSpPr>
              <a:spLocks noChangeArrowheads="1"/>
            </p:cNvSpPr>
            <p:nvPr/>
          </p:nvSpPr>
          <p:spPr bwMode="auto">
            <a:xfrm>
              <a:off x="2175374" y="5216538"/>
              <a:ext cx="1143008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锁付胶框</a:t>
              </a:r>
              <a:endParaRPr kumimoji="0"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2" name="右箭头 21"/>
          <p:cNvSpPr/>
          <p:nvPr/>
        </p:nvSpPr>
        <p:spPr>
          <a:xfrm>
            <a:off x="2071670" y="2000240"/>
            <a:ext cx="357190" cy="142876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flipV="1">
            <a:off x="3500430" y="2000240"/>
            <a:ext cx="357190" cy="142876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 rot="5400000">
            <a:off x="7175857" y="2537343"/>
            <a:ext cx="357190" cy="154560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/>
          </a:p>
        </p:txBody>
      </p:sp>
      <p:sp>
        <p:nvSpPr>
          <p:cNvPr id="25" name="右箭头 24"/>
          <p:cNvSpPr/>
          <p:nvPr/>
        </p:nvSpPr>
        <p:spPr>
          <a:xfrm>
            <a:off x="4929190" y="2000240"/>
            <a:ext cx="357190" cy="142876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6429388" y="2000240"/>
            <a:ext cx="357190" cy="142876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 rot="5213714">
            <a:off x="7221159" y="3570324"/>
            <a:ext cx="285418" cy="139193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/>
          </a:p>
        </p:txBody>
      </p:sp>
      <p:sp>
        <p:nvSpPr>
          <p:cNvPr id="28" name="右箭头 27"/>
          <p:cNvSpPr/>
          <p:nvPr/>
        </p:nvSpPr>
        <p:spPr>
          <a:xfrm rot="5400000">
            <a:off x="7245311" y="4608294"/>
            <a:ext cx="357190" cy="134956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 rot="10800000">
            <a:off x="6429389" y="5214949"/>
            <a:ext cx="357190" cy="142875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/>
        </p:nvSpPr>
        <p:spPr>
          <a:xfrm rot="10800000">
            <a:off x="4857752" y="5214950"/>
            <a:ext cx="357190" cy="142876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 rot="10800000">
            <a:off x="3357555" y="5214950"/>
            <a:ext cx="357190" cy="142876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AutoShape 245"/>
          <p:cNvSpPr>
            <a:spLocks noChangeArrowheads="1"/>
          </p:cNvSpPr>
          <p:nvPr/>
        </p:nvSpPr>
        <p:spPr bwMode="auto">
          <a:xfrm>
            <a:off x="683568" y="4869160"/>
            <a:ext cx="1143008" cy="717550"/>
          </a:xfrm>
          <a:prstGeom prst="flowChartAlternateProcess">
            <a:avLst/>
          </a:prstGeom>
          <a:solidFill>
            <a:srgbClr val="1DFF1D"/>
          </a:solidFill>
          <a:ln w="15875" algn="ctr">
            <a:solidFill>
              <a:srgbClr val="0070C0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63500" h="63500"/>
            <a:bevelB w="63500" h="63500"/>
          </a:sp3d>
        </p:spPr>
        <p:txBody>
          <a:bodyPr wrap="none" anchor="ctr"/>
          <a:lstStyle/>
          <a:p>
            <a:pPr algn="ctr"/>
            <a:r>
              <a:rPr lang="zh-CN" altLang="en-US" sz="1800" b="1" dirty="0" smtClean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rPr>
              <a:t>贴</a:t>
            </a:r>
            <a:r>
              <a:rPr lang="en-US" altLang="zh-CN" sz="1800" b="1" dirty="0" smtClean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rPr>
              <a:t>PCB</a:t>
            </a:r>
            <a:r>
              <a:rPr lang="zh-CN" altLang="en-US" sz="1800" b="1" dirty="0" smtClean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rPr>
              <a:t>板</a:t>
            </a:r>
            <a:endParaRPr kumimoji="0" lang="zh-CN" altLang="en-US" sz="1800" b="1" dirty="0">
              <a:solidFill>
                <a:srgbClr val="99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AutoShape 245"/>
          <p:cNvSpPr>
            <a:spLocks noChangeArrowheads="1"/>
          </p:cNvSpPr>
          <p:nvPr/>
        </p:nvSpPr>
        <p:spPr bwMode="auto">
          <a:xfrm>
            <a:off x="611560" y="3933056"/>
            <a:ext cx="1224136" cy="717550"/>
          </a:xfrm>
          <a:prstGeom prst="flowChartAlternateProcess">
            <a:avLst/>
          </a:prstGeom>
          <a:solidFill>
            <a:srgbClr val="1DFF1D"/>
          </a:solidFill>
          <a:ln w="15875" algn="ctr">
            <a:solidFill>
              <a:srgbClr val="0070C0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63500" h="63500"/>
            <a:bevelB w="63500" h="63500"/>
          </a:sp3d>
        </p:spPr>
        <p:txBody>
          <a:bodyPr wrap="none" anchor="ctr"/>
          <a:lstStyle/>
          <a:p>
            <a:pPr algn="ctr"/>
            <a:r>
              <a:rPr lang="zh-CN" altLang="en-US" sz="1800" b="1" dirty="0" smtClean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rPr>
              <a:t>调画闪</a:t>
            </a:r>
            <a:endParaRPr kumimoji="0" lang="zh-CN" altLang="en-US" sz="1800" b="1" dirty="0">
              <a:solidFill>
                <a:srgbClr val="99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右箭头 34"/>
          <p:cNvSpPr/>
          <p:nvPr/>
        </p:nvSpPr>
        <p:spPr>
          <a:xfrm rot="10800000">
            <a:off x="1835696" y="5157192"/>
            <a:ext cx="357190" cy="142876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 rot="16371839">
            <a:off x="1060712" y="4646688"/>
            <a:ext cx="280543" cy="156912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右箭头 37"/>
          <p:cNvSpPr/>
          <p:nvPr/>
        </p:nvSpPr>
        <p:spPr>
          <a:xfrm>
            <a:off x="1835696" y="4221088"/>
            <a:ext cx="357190" cy="142876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AutoShape 245"/>
          <p:cNvSpPr>
            <a:spLocks noChangeArrowheads="1"/>
          </p:cNvSpPr>
          <p:nvPr/>
        </p:nvSpPr>
        <p:spPr bwMode="auto">
          <a:xfrm>
            <a:off x="2195736" y="3933056"/>
            <a:ext cx="1195636" cy="717550"/>
          </a:xfrm>
          <a:prstGeom prst="flowChartAlternateProcess">
            <a:avLst/>
          </a:prstGeom>
          <a:solidFill>
            <a:srgbClr val="1DFF1D"/>
          </a:solidFill>
          <a:ln w="15875" algn="ctr">
            <a:solidFill>
              <a:srgbClr val="0070C0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anchor="ctr"/>
          <a:lstStyle/>
          <a:p>
            <a:pPr algn="ctr"/>
            <a:r>
              <a:rPr lang="en-US" altLang="zh-CN" sz="1800" b="1" dirty="0" smtClean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rPr>
              <a:t>PANEL</a:t>
            </a:r>
            <a:r>
              <a:rPr lang="zh-CN" altLang="en-US" sz="1800" b="1" dirty="0" smtClean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rPr>
              <a:t>维修</a:t>
            </a:r>
            <a:endParaRPr kumimoji="0" lang="zh-CN" altLang="en-US" sz="1800" b="1" dirty="0">
              <a:solidFill>
                <a:srgbClr val="99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" name="Picture 34" descr="그림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285852" y="214311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34" descr="그림3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771800" y="213285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34" descr="그림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283968" y="213285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34" descr="그림3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652120" y="213285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34" descr="그림3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64288" y="213285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34" descr="그림3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236296" y="321297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34" descr="그림3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236296" y="4221088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34" descr="그림3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08304" y="5301208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34" descr="그림3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652120" y="5301208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34" descr="그림3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067944" y="5301208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34" descr="그림3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627784" y="5301208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34" descr="그림3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043608" y="5301208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34" descr="그림3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043608" y="4365104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34" descr="그림3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555776" y="4365104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8758" y="260648"/>
            <a:ext cx="60036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生产工艺流程</a:t>
            </a:r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-PANEL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段生产流程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314" name="Picture 2" descr="F:\生产相关图片\2013\LB PANEL段\照片\DSC062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556792"/>
            <a:ext cx="6768752" cy="4776192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467544" y="1000108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投背板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96745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8758" y="260648"/>
            <a:ext cx="60036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生产工艺流程</a:t>
            </a:r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-PANEL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段生产流程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1000108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背板加工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338" name="Picture 2" descr="F:\生产相关图片\2013\LB PANEL段\照片\DSC062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628800"/>
            <a:ext cx="7056784" cy="4440185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96745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8758" y="260648"/>
            <a:ext cx="60036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生产工艺流程</a:t>
            </a:r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-PANEL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段生产流程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1000108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锁付</a:t>
            </a:r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L/B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362" name="Picture 2" descr="F:\生产相关图片\2013\LB PANEL段\照片\DSC061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628800"/>
            <a:ext cx="5960211" cy="4470158"/>
          </a:xfrm>
          <a:prstGeom prst="rect">
            <a:avLst/>
          </a:prstGeom>
          <a:noFill/>
        </p:spPr>
      </p:pic>
      <p:pic>
        <p:nvPicPr>
          <p:cNvPr id="15363" name="Picture 3" descr="F:\生产相关图片\2013\LB PANEL段\照片\DSC0616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1700808"/>
            <a:ext cx="6120680" cy="4590510"/>
          </a:xfrm>
          <a:prstGeom prst="rect">
            <a:avLst/>
          </a:prstGeom>
          <a:noFill/>
        </p:spPr>
      </p:pic>
      <p:sp>
        <p:nvSpPr>
          <p:cNvPr id="6" name="Freeform 6">
            <a:hlinkClick r:id="rId4" action="ppaction://hlinksldjump"/>
          </p:cNvPr>
          <p:cNvSpPr>
            <a:spLocks noChangeAspect="1"/>
          </p:cNvSpPr>
          <p:nvPr/>
        </p:nvSpPr>
        <p:spPr bwMode="auto">
          <a:xfrm>
            <a:off x="7896745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8758" y="260648"/>
            <a:ext cx="60036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生产工艺流程</a:t>
            </a:r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-PANEL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段生产流程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386" name="Picture 2" descr="F:\生产相关图片\2013\LB PANEL段\照片\DSC0616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484784"/>
            <a:ext cx="6912768" cy="4776192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467544" y="1000108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放置扩散板（导光板）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96745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9"/>
          <p:cNvGrpSpPr/>
          <p:nvPr/>
        </p:nvGrpSpPr>
        <p:grpSpPr>
          <a:xfrm>
            <a:off x="3131840" y="1700808"/>
            <a:ext cx="2808312" cy="3703637"/>
            <a:chOff x="3322638" y="1935163"/>
            <a:chExt cx="1971675" cy="3703637"/>
          </a:xfrm>
        </p:grpSpPr>
        <p:sp>
          <p:nvSpPr>
            <p:cNvPr id="26629" name="AutoShape 5"/>
            <p:cNvSpPr>
              <a:spLocks noChangeArrowheads="1"/>
            </p:cNvSpPr>
            <p:nvPr/>
          </p:nvSpPr>
          <p:spPr bwMode="gray">
            <a:xfrm rot="5400000">
              <a:off x="2456657" y="2801144"/>
              <a:ext cx="3703637" cy="1971675"/>
            </a:xfrm>
            <a:prstGeom prst="roundRect">
              <a:avLst>
                <a:gd name="adj" fmla="val 19894"/>
              </a:avLst>
            </a:prstGeom>
            <a:gradFill rotWithShape="1">
              <a:gsLst>
                <a:gs pos="0">
                  <a:srgbClr val="A2F1FB"/>
                </a:gs>
                <a:gs pos="50000">
                  <a:srgbClr val="F8F8F8"/>
                </a:gs>
                <a:gs pos="100000">
                  <a:srgbClr val="A2F1FB"/>
                </a:gs>
              </a:gsLst>
              <a:lin ang="5400000" scaled="1"/>
            </a:gradFill>
            <a:ln w="38100" algn="ctr">
              <a:solidFill>
                <a:srgbClr val="0054A8"/>
              </a:solidFill>
              <a:round/>
              <a:headEnd/>
              <a:tailEnd/>
            </a:ln>
            <a:effectLst>
              <a:prstShdw prst="shdw12">
                <a:srgbClr val="1C1C1C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3562" name="Text Box 6"/>
            <p:cNvSpPr txBox="1">
              <a:spLocks noChangeArrowheads="1"/>
            </p:cNvSpPr>
            <p:nvPr/>
          </p:nvSpPr>
          <p:spPr bwMode="gray">
            <a:xfrm>
              <a:off x="3340100" y="4345552"/>
              <a:ext cx="1954213" cy="8309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 dirty="0" smtClean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</a:rPr>
                <a:t>TV</a:t>
              </a:r>
              <a:r>
                <a:rPr lang="zh-CN" altLang="en-US" b="1" dirty="0" smtClean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</a:rPr>
                <a:t>生产流程介绍</a:t>
              </a:r>
              <a:endParaRPr lang="en-US" altLang="zh-CN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3569" name="Picture 11" descr="YG_circle001"/>
            <p:cNvPicPr>
              <a:picLocks noChangeAspect="1" noChangeArrowheads="1"/>
            </p:cNvPicPr>
            <p:nvPr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3687763" y="2116138"/>
              <a:ext cx="1192212" cy="1192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72" name="Text Box 14"/>
            <p:cNvSpPr txBox="1">
              <a:spLocks noChangeArrowheads="1"/>
            </p:cNvSpPr>
            <p:nvPr/>
          </p:nvSpPr>
          <p:spPr bwMode="auto">
            <a:xfrm>
              <a:off x="3817938" y="2569477"/>
              <a:ext cx="914400" cy="35945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 b="1" dirty="0" smtClean="0">
                  <a:solidFill>
                    <a:srgbClr val="D13F1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en-US" altLang="zh-CN" sz="1600" b="1" dirty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3573" name="Picture 15" descr="O_chevron001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4100513" y="3529013"/>
              <a:ext cx="412750" cy="36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/>
        </p:nvSpPr>
        <p:spPr>
          <a:xfrm>
            <a:off x="3812736" y="285728"/>
            <a:ext cx="16321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Content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8758" y="260648"/>
            <a:ext cx="60036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生产工艺流程</a:t>
            </a:r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-PANEL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段生产流程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544" y="1000108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组装膜片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411" name="Picture 3" descr="F:\生产相关图片\2013\LB PANEL段\照片\DSC0616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2975" y="1628800"/>
            <a:ext cx="6785369" cy="4320480"/>
          </a:xfrm>
          <a:prstGeom prst="rect">
            <a:avLst/>
          </a:prstGeom>
          <a:noFill/>
        </p:spPr>
      </p:pic>
      <p:sp>
        <p:nvSpPr>
          <p:cNvPr id="6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96745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8758" y="260648"/>
            <a:ext cx="60036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生产工艺流程</a:t>
            </a:r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-PANEL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段生产流程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1000108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B/L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点灯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434" name="Picture 2" descr="F:\生产相关图片\2013\LB PANEL段\照片\DSC0617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938" y="1628800"/>
            <a:ext cx="6924414" cy="4380148"/>
          </a:xfrm>
          <a:prstGeom prst="rect">
            <a:avLst/>
          </a:prstGeom>
          <a:noFill/>
        </p:spPr>
      </p:pic>
      <p:sp>
        <p:nvSpPr>
          <p:cNvPr id="7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96745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8758" y="260648"/>
            <a:ext cx="60036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生产工艺流程</a:t>
            </a:r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-PANEL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段生产流程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1000108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卡中胶框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 descr="F:\生产相关图片\2013\LB PANEL段\照片\DSC0617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628800"/>
            <a:ext cx="6924414" cy="4380148"/>
          </a:xfrm>
          <a:prstGeom prst="rect">
            <a:avLst/>
          </a:prstGeom>
          <a:noFill/>
        </p:spPr>
      </p:pic>
      <p:pic>
        <p:nvPicPr>
          <p:cNvPr id="6" name="Picture 2" descr="F:\生产相关图片\2013\LB PANEL段\照片\DSC0617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5462" y="1484784"/>
            <a:ext cx="6878946" cy="4680520"/>
          </a:xfrm>
          <a:prstGeom prst="rect">
            <a:avLst/>
          </a:prstGeom>
          <a:noFill/>
        </p:spPr>
      </p:pic>
      <p:sp>
        <p:nvSpPr>
          <p:cNvPr id="7" name="Freeform 6">
            <a:hlinkClick r:id="rId4" action="ppaction://hlinksldjump"/>
          </p:cNvPr>
          <p:cNvSpPr>
            <a:spLocks noChangeAspect="1"/>
          </p:cNvSpPr>
          <p:nvPr/>
        </p:nvSpPr>
        <p:spPr bwMode="auto">
          <a:xfrm>
            <a:off x="7896745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8758" y="260648"/>
            <a:ext cx="60036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生产工艺流程</a:t>
            </a:r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-PANEL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段生产流程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1000108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异物检查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482" name="Picture 2" descr="F:\生产相关图片\2013\LB PANEL段\照片\DSC0617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628799"/>
            <a:ext cx="6912768" cy="4363033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96745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8758" y="260648"/>
            <a:ext cx="60036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生产工艺流程</a:t>
            </a:r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-PANEL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段生产流程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1000108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投</a:t>
            </a:r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CELL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506" name="Picture 2" descr="F:\生产相关图片\2013\LB PANEL段\照片\DSC0617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2776"/>
            <a:ext cx="5792192" cy="4344144"/>
          </a:xfrm>
          <a:prstGeom prst="rect">
            <a:avLst/>
          </a:prstGeom>
          <a:noFill/>
        </p:spPr>
      </p:pic>
      <p:pic>
        <p:nvPicPr>
          <p:cNvPr id="21507" name="Picture 3" descr="F:\生产相关图片\2013\LB PANEL段\照片\DSC0618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1484784"/>
            <a:ext cx="5856650" cy="4392488"/>
          </a:xfrm>
          <a:prstGeom prst="rect">
            <a:avLst/>
          </a:prstGeom>
          <a:noFill/>
        </p:spPr>
      </p:pic>
      <p:pic>
        <p:nvPicPr>
          <p:cNvPr id="21508" name="Picture 4" descr="F:\生产相关图片\2013\LB PANEL段\照片\DSC0618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1844824"/>
            <a:ext cx="5760640" cy="4320480"/>
          </a:xfrm>
          <a:prstGeom prst="rect">
            <a:avLst/>
          </a:prstGeom>
          <a:noFill/>
        </p:spPr>
      </p:pic>
      <p:sp>
        <p:nvSpPr>
          <p:cNvPr id="7" name="Freeform 6">
            <a:hlinkClick r:id="rId5" action="ppaction://hlinksldjump"/>
          </p:cNvPr>
          <p:cNvSpPr>
            <a:spLocks noChangeAspect="1"/>
          </p:cNvSpPr>
          <p:nvPr/>
        </p:nvSpPr>
        <p:spPr bwMode="auto">
          <a:xfrm>
            <a:off x="7896745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1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8758" y="260648"/>
            <a:ext cx="60036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生产工艺流程</a:t>
            </a:r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-PANEL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段生产流程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2531" name="Picture 3" descr="F:\生产相关图片\2013\LB PANEL段\照片\DSC0619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84784"/>
            <a:ext cx="6176235" cy="4632176"/>
          </a:xfrm>
          <a:prstGeom prst="rect">
            <a:avLst/>
          </a:prstGeom>
          <a:noFill/>
        </p:spPr>
      </p:pic>
      <p:pic>
        <p:nvPicPr>
          <p:cNvPr id="6" name="Picture 2" descr="F:\生产相关图片\2013\LB PANEL段\照片\DSC0619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9243" y="1772816"/>
            <a:ext cx="5993117" cy="4494838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467544" y="1000108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卡前胶框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Freeform 6">
            <a:hlinkClick r:id="rId4" action="ppaction://hlinksldjump"/>
          </p:cNvPr>
          <p:cNvSpPr>
            <a:spLocks noChangeAspect="1"/>
          </p:cNvSpPr>
          <p:nvPr/>
        </p:nvSpPr>
        <p:spPr bwMode="auto">
          <a:xfrm>
            <a:off x="7896745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8758" y="260648"/>
            <a:ext cx="60036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生产工艺流程</a:t>
            </a:r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-PANEL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段生产流程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1000108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锁付胶框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3554" name="Picture 2" descr="F:\生产相关图片\2013\LB PANEL段\照片\DSC0619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628800"/>
            <a:ext cx="6696744" cy="4416152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96745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8758" y="260648"/>
            <a:ext cx="60036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生产工艺流程</a:t>
            </a:r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-PANEL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段生产流程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1000108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贴付</a:t>
            </a:r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COF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板、</a:t>
            </a:r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TON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板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4578" name="Picture 2" descr="F:\生产相关图片\2013\LB PANEL段\照片\DSC0619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628800"/>
            <a:ext cx="5984213" cy="4488160"/>
          </a:xfrm>
          <a:prstGeom prst="rect">
            <a:avLst/>
          </a:prstGeom>
          <a:noFill/>
        </p:spPr>
      </p:pic>
      <p:pic>
        <p:nvPicPr>
          <p:cNvPr id="24579" name="Picture 3" descr="F:\生产相关图片\2013\LB PANEL段\照片\DSC062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1700808"/>
            <a:ext cx="6272245" cy="4704184"/>
          </a:xfrm>
          <a:prstGeom prst="rect">
            <a:avLst/>
          </a:prstGeom>
          <a:noFill/>
        </p:spPr>
      </p:pic>
      <p:sp>
        <p:nvSpPr>
          <p:cNvPr id="6" name="Freeform 6">
            <a:hlinkClick r:id="rId4" action="ppaction://hlinksldjump"/>
          </p:cNvPr>
          <p:cNvSpPr>
            <a:spLocks noChangeAspect="1"/>
          </p:cNvSpPr>
          <p:nvPr/>
        </p:nvSpPr>
        <p:spPr bwMode="auto">
          <a:xfrm>
            <a:off x="7896745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8758" y="260648"/>
            <a:ext cx="60036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生产工艺流程</a:t>
            </a:r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-PANEL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段生产流程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1000108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调画闪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5602" name="Picture 2" descr="F:\生产相关图片\2013\LB PANEL段\照片\DSC062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56792"/>
            <a:ext cx="6840760" cy="4614174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96745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8758" y="260648"/>
            <a:ext cx="3987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一条龙线体运作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6626" name="Picture 2" descr="F:\生产相关图片\2013\LB PANEL段\照片\DSC062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836712"/>
            <a:ext cx="5112567" cy="3834425"/>
          </a:xfrm>
          <a:prstGeom prst="rect">
            <a:avLst/>
          </a:prstGeom>
          <a:noFill/>
        </p:spPr>
      </p:pic>
      <p:pic>
        <p:nvPicPr>
          <p:cNvPr id="26627" name="Picture 3" descr="F:\生产相关图片\2013\LB PANEL段\照片\DSC062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908720"/>
            <a:ext cx="5600171" cy="4200128"/>
          </a:xfrm>
          <a:prstGeom prst="rect">
            <a:avLst/>
          </a:prstGeom>
          <a:noFill/>
        </p:spPr>
      </p:pic>
      <p:pic>
        <p:nvPicPr>
          <p:cNvPr id="26628" name="Picture 4" descr="F:\生产相关图片\2013\LB PANEL段\照片\DSC0621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980728"/>
            <a:ext cx="6464267" cy="4848200"/>
          </a:xfrm>
          <a:prstGeom prst="rect">
            <a:avLst/>
          </a:prstGeom>
          <a:noFill/>
        </p:spPr>
      </p:pic>
      <p:pic>
        <p:nvPicPr>
          <p:cNvPr id="26629" name="Picture 5" descr="F:\生产相关图片\2013\LB PANEL段\照片\DSC0621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75656" y="1340768"/>
            <a:ext cx="6560277" cy="4920208"/>
          </a:xfrm>
          <a:prstGeom prst="rect">
            <a:avLst/>
          </a:prstGeom>
          <a:noFill/>
        </p:spPr>
      </p:pic>
      <p:pic>
        <p:nvPicPr>
          <p:cNvPr id="26630" name="Picture 6" descr="F:\生产相关图片\2013\LB PANEL段\照片\DSC06217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23728" y="1844824"/>
            <a:ext cx="6272245" cy="47041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70" decel="1000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770" decel="100000"/>
                                        <p:tgtEl>
                                          <p:spTgt spid="2662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6" dur="77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8" dur="77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10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" name="Text Box 14"/>
          <p:cNvSpPr txBox="1">
            <a:spLocks noChangeArrowheads="1"/>
          </p:cNvSpPr>
          <p:nvPr/>
        </p:nvSpPr>
        <p:spPr bwMode="gray">
          <a:xfrm>
            <a:off x="3421063" y="2655888"/>
            <a:ext cx="29972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endParaRPr kumimoji="1" lang="en-US" altLang="zh-CN" sz="2000" b="0" dirty="0">
              <a:solidFill>
                <a:srgbClr val="000000"/>
              </a:solidFill>
            </a:endParaRPr>
          </a:p>
        </p:txBody>
      </p:sp>
      <p:sp>
        <p:nvSpPr>
          <p:cNvPr id="8205" name="Text Box 9"/>
          <p:cNvSpPr txBox="1">
            <a:spLocks noChangeArrowheads="1"/>
          </p:cNvSpPr>
          <p:nvPr/>
        </p:nvSpPr>
        <p:spPr bwMode="gray">
          <a:xfrm>
            <a:off x="3394075" y="5024438"/>
            <a:ext cx="29972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endParaRPr kumimoji="1" lang="en-US" altLang="zh-CN" sz="2000" b="0" dirty="0">
              <a:solidFill>
                <a:srgbClr val="000000"/>
              </a:solidFill>
            </a:endParaRPr>
          </a:p>
        </p:txBody>
      </p:sp>
      <p:sp>
        <p:nvSpPr>
          <p:cNvPr id="45" name="Text Box 8"/>
          <p:cNvSpPr txBox="1">
            <a:spLocks noChangeArrowheads="1"/>
          </p:cNvSpPr>
          <p:nvPr/>
        </p:nvSpPr>
        <p:spPr bwMode="gray">
          <a:xfrm>
            <a:off x="2519863" y="1722438"/>
            <a:ext cx="3561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kumimoji="1" lang="en-US" altLang="zh-CN" sz="24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1</a:t>
            </a:r>
          </a:p>
        </p:txBody>
      </p:sp>
      <p:sp>
        <p:nvSpPr>
          <p:cNvPr id="50" name="Text Box 14"/>
          <p:cNvSpPr txBox="1">
            <a:spLocks noChangeArrowheads="1"/>
          </p:cNvSpPr>
          <p:nvPr/>
        </p:nvSpPr>
        <p:spPr bwMode="gray">
          <a:xfrm>
            <a:off x="3421063" y="2655888"/>
            <a:ext cx="29972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6" name="Text Box 8"/>
          <p:cNvSpPr txBox="1">
            <a:spLocks noChangeArrowheads="1"/>
          </p:cNvSpPr>
          <p:nvPr/>
        </p:nvSpPr>
        <p:spPr bwMode="gray">
          <a:xfrm>
            <a:off x="2478796" y="5258718"/>
            <a:ext cx="38504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kumimoji="1" lang="en-US" altLang="zh-CN" sz="28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3</a:t>
            </a:r>
          </a:p>
        </p:txBody>
      </p:sp>
      <p:pic>
        <p:nvPicPr>
          <p:cNvPr id="21" name="Picture 2" descr="D:\鲜婧\pPT\办公\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92887" y="2636912"/>
            <a:ext cx="2551113" cy="2959100"/>
          </a:xfrm>
          <a:prstGeom prst="rect">
            <a:avLst/>
          </a:prstGeom>
          <a:noFill/>
        </p:spPr>
      </p:pic>
      <p:sp>
        <p:nvSpPr>
          <p:cNvPr id="22" name="Text Box 6"/>
          <p:cNvSpPr txBox="1">
            <a:spLocks noChangeArrowheads="1"/>
          </p:cNvSpPr>
          <p:nvPr/>
        </p:nvSpPr>
        <p:spPr bwMode="gray">
          <a:xfrm>
            <a:off x="2600325" y="260648"/>
            <a:ext cx="319581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TV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生产流程介绍</a:t>
            </a:r>
            <a:endParaRPr lang="en-US" altLang="zh-CN" sz="2800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645840" y="1404938"/>
            <a:ext cx="5014392" cy="4256310"/>
            <a:chOff x="2411760" y="1404938"/>
            <a:chExt cx="4150296" cy="4256310"/>
          </a:xfrm>
        </p:grpSpPr>
        <p:grpSp>
          <p:nvGrpSpPr>
            <p:cNvPr id="23" name="组合 22"/>
            <p:cNvGrpSpPr/>
            <p:nvPr/>
          </p:nvGrpSpPr>
          <p:grpSpPr>
            <a:xfrm>
              <a:off x="2438400" y="1404938"/>
              <a:ext cx="4078288" cy="799926"/>
              <a:chOff x="2438400" y="1404938"/>
              <a:chExt cx="4078288" cy="1008062"/>
            </a:xfrm>
          </p:grpSpPr>
          <p:sp>
            <p:nvSpPr>
              <p:cNvPr id="42" name="AutoShape 5">
                <a:hlinkClick r:id="rId3" action="ppaction://hlinksldjump"/>
              </p:cNvPr>
              <p:cNvSpPr>
                <a:spLocks noChangeArrowheads="1"/>
              </p:cNvSpPr>
              <p:nvPr/>
            </p:nvSpPr>
            <p:spPr bwMode="gray">
              <a:xfrm>
                <a:off x="2438400" y="1404938"/>
                <a:ext cx="4078288" cy="1008062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DDDDDD">
                      <a:gamma/>
                      <a:tint val="51373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defRPr/>
                </a:pPr>
                <a:endParaRPr kumimoji="1" lang="zh-CN" altLang="en-US" sz="2000" b="0">
                  <a:latin typeface="Arial" pitchFamily="34" charset="0"/>
                  <a:ea typeface="华文新魏" pitchFamily="2" charset="-122"/>
                </a:endParaRPr>
              </a:p>
            </p:txBody>
          </p:sp>
          <p:sp>
            <p:nvSpPr>
              <p:cNvPr id="43" name="AutoShape 6"/>
              <p:cNvSpPr>
                <a:spLocks noChangeArrowheads="1"/>
              </p:cNvSpPr>
              <p:nvPr/>
            </p:nvSpPr>
            <p:spPr bwMode="gray">
              <a:xfrm>
                <a:off x="2527300" y="1498600"/>
                <a:ext cx="785813" cy="823913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rgbClr val="4F81BD"/>
                  </a:gs>
                  <a:gs pos="100000">
                    <a:srgbClr val="4F81BD">
                      <a:gamma/>
                      <a:shade val="69804"/>
                      <a:invGamma/>
                    </a:srgbClr>
                  </a:gs>
                </a:gsLst>
                <a:lin ang="5400000" scaled="1"/>
              </a:gradFill>
              <a:ln w="38100">
                <a:solidFill>
                  <a:sysClr val="window" lastClr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ea typeface="华文新魏" pitchFamily="2" charset="-122"/>
                  </a:rPr>
                  <a:t>   </a:t>
                </a:r>
                <a:r>
                  <a:rPr kumimoji="1" lang="en-US" altLang="zh-CN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itchFamily="34" charset="0"/>
                    <a:ea typeface="华文新魏" pitchFamily="2" charset="-122"/>
                  </a:rPr>
                  <a:t>1</a:t>
                </a:r>
                <a:endParaRPr kumimoji="1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华文新魏" pitchFamily="2" charset="-122"/>
                </a:endParaRPr>
              </a:p>
            </p:txBody>
          </p:sp>
          <p:sp>
            <p:nvSpPr>
              <p:cNvPr id="44" name="Freeform 7"/>
              <p:cNvSpPr>
                <a:spLocks/>
              </p:cNvSpPr>
              <p:nvPr/>
            </p:nvSpPr>
            <p:spPr bwMode="gray">
              <a:xfrm>
                <a:off x="2576513" y="1550988"/>
                <a:ext cx="392112" cy="412750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F81BD">
                      <a:gamma/>
                      <a:tint val="54510"/>
                      <a:invGamma/>
                    </a:srgbClr>
                  </a:gs>
                  <a:gs pos="50000">
                    <a:srgbClr val="4F81BD">
                      <a:alpha val="0"/>
                    </a:srgbClr>
                  </a:gs>
                  <a:gs pos="100000">
                    <a:srgbClr val="4F81BD">
                      <a:gamma/>
                      <a:tint val="54510"/>
                      <a:invGamma/>
                    </a:srgb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华文新魏" pitchFamily="2" charset="-122"/>
                </a:endParaRPr>
              </a:p>
            </p:txBody>
          </p:sp>
          <p:sp>
            <p:nvSpPr>
              <p:cNvPr id="51" name="矩形 27"/>
              <p:cNvSpPr>
                <a:spLocks noChangeArrowheads="1"/>
              </p:cNvSpPr>
              <p:nvPr/>
            </p:nvSpPr>
            <p:spPr bwMode="auto">
              <a:xfrm>
                <a:off x="3275856" y="1700213"/>
                <a:ext cx="3148012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20000"/>
                  </a:spcBef>
                </a:pPr>
                <a:r>
                  <a:rPr kumimoji="1" lang="zh-CN" altLang="en-US" b="1" dirty="0" smtClean="0">
                    <a:ea typeface="微软雅黑" pitchFamily="34" charset="-122"/>
                  </a:rPr>
                  <a:t>生产车间</a:t>
                </a:r>
                <a:endParaRPr kumimoji="1" lang="zh-CN" altLang="en-US" sz="2400" b="1" dirty="0">
                  <a:ea typeface="微软雅黑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438400" y="2564904"/>
              <a:ext cx="4078288" cy="792088"/>
              <a:chOff x="2438400" y="3208338"/>
              <a:chExt cx="4078288" cy="1006475"/>
            </a:xfrm>
          </p:grpSpPr>
          <p:sp>
            <p:nvSpPr>
              <p:cNvPr id="46" name="AutoShape 10">
                <a:hlinkClick r:id="rId4" action="ppaction://hlinksldjump"/>
              </p:cNvPr>
              <p:cNvSpPr>
                <a:spLocks noChangeArrowheads="1"/>
              </p:cNvSpPr>
              <p:nvPr/>
            </p:nvSpPr>
            <p:spPr bwMode="gray">
              <a:xfrm>
                <a:off x="2438400" y="3208338"/>
                <a:ext cx="4078288" cy="1006475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DDDDDD">
                      <a:gamma/>
                      <a:tint val="51373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defRPr/>
                </a:pPr>
                <a:endParaRPr kumimoji="1" lang="zh-CN" altLang="en-US" sz="2000" b="0">
                  <a:latin typeface="Arial" pitchFamily="34" charset="0"/>
                  <a:ea typeface="华文新魏" pitchFamily="2" charset="-122"/>
                </a:endParaRPr>
              </a:p>
            </p:txBody>
          </p:sp>
          <p:sp>
            <p:nvSpPr>
              <p:cNvPr id="47" name="AutoShape 11"/>
              <p:cNvSpPr>
                <a:spLocks noChangeArrowheads="1"/>
              </p:cNvSpPr>
              <p:nvPr/>
            </p:nvSpPr>
            <p:spPr bwMode="gray">
              <a:xfrm>
                <a:off x="2527300" y="3248025"/>
                <a:ext cx="785813" cy="823913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rgbClr val="800080"/>
                  </a:gs>
                  <a:gs pos="100000">
                    <a:srgbClr val="800080">
                      <a:gamma/>
                      <a:shade val="69804"/>
                      <a:invGamma/>
                    </a:srgbClr>
                  </a:gs>
                </a:gsLst>
                <a:lin ang="5400000" scaled="1"/>
              </a:gradFill>
              <a:ln w="38100">
                <a:solidFill>
                  <a:sysClr val="window" lastClr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ea typeface="华文新魏" pitchFamily="2" charset="-122"/>
                  </a:rPr>
                  <a:t>    </a:t>
                </a:r>
                <a:r>
                  <a:rPr kumimoji="1" lang="en-US" altLang="zh-CN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itchFamily="34" charset="0"/>
                    <a:ea typeface="华文新魏" pitchFamily="2" charset="-122"/>
                  </a:rPr>
                  <a:t>2</a:t>
                </a:r>
                <a:endParaRPr kumimoji="1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华文新魏" pitchFamily="2" charset="-122"/>
                </a:endParaRPr>
              </a:p>
            </p:txBody>
          </p:sp>
          <p:sp>
            <p:nvSpPr>
              <p:cNvPr id="48" name="Freeform 12"/>
              <p:cNvSpPr>
                <a:spLocks/>
              </p:cNvSpPr>
              <p:nvPr/>
            </p:nvSpPr>
            <p:spPr bwMode="gray">
              <a:xfrm>
                <a:off x="2536825" y="3286125"/>
                <a:ext cx="392113" cy="412750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0080">
                      <a:gamma/>
                      <a:tint val="42353"/>
                      <a:invGamma/>
                    </a:srgbClr>
                  </a:gs>
                  <a:gs pos="100000">
                    <a:srgbClr val="800080">
                      <a:alpha val="0"/>
                    </a:srgb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华文新魏" pitchFamily="2" charset="-122"/>
                </a:endParaRPr>
              </a:p>
            </p:txBody>
          </p:sp>
          <p:sp>
            <p:nvSpPr>
              <p:cNvPr id="52" name="矩形 27"/>
              <p:cNvSpPr>
                <a:spLocks noChangeArrowheads="1"/>
              </p:cNvSpPr>
              <p:nvPr/>
            </p:nvSpPr>
            <p:spPr bwMode="auto">
              <a:xfrm>
                <a:off x="3275856" y="3429000"/>
                <a:ext cx="3148012" cy="5866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20000"/>
                  </a:spcBef>
                </a:pPr>
                <a:r>
                  <a:rPr kumimoji="1"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AIS </a:t>
                </a:r>
                <a:r>
                  <a:rPr kumimoji="1"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生产流程</a:t>
                </a:r>
                <a:endParaRPr kumimoji="1" lang="zh-CN" altLang="en-US" sz="24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411760" y="3717032"/>
              <a:ext cx="4078288" cy="864096"/>
              <a:chOff x="2411760" y="4941206"/>
              <a:chExt cx="4078288" cy="1008060"/>
            </a:xfrm>
          </p:grpSpPr>
          <p:sp>
            <p:nvSpPr>
              <p:cNvPr id="53" name="AutoShape 5">
                <a:hlinkClick r:id="rId3" action="ppaction://hlinksldjump"/>
              </p:cNvPr>
              <p:cNvSpPr>
                <a:spLocks noChangeArrowheads="1"/>
              </p:cNvSpPr>
              <p:nvPr/>
            </p:nvSpPr>
            <p:spPr bwMode="gray">
              <a:xfrm>
                <a:off x="2411760" y="4941206"/>
                <a:ext cx="4078288" cy="1008060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DDDDDD">
                      <a:gamma/>
                      <a:tint val="51373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defRPr/>
                </a:pPr>
                <a:endParaRPr kumimoji="1" lang="zh-CN" altLang="en-US" sz="2000" b="0">
                  <a:latin typeface="Arial" pitchFamily="34" charset="0"/>
                  <a:ea typeface="华文新魏" pitchFamily="2" charset="-122"/>
                </a:endParaRPr>
              </a:p>
            </p:txBody>
          </p:sp>
          <p:sp>
            <p:nvSpPr>
              <p:cNvPr id="54" name="AutoShape 6"/>
              <p:cNvSpPr>
                <a:spLocks noChangeArrowheads="1"/>
              </p:cNvSpPr>
              <p:nvPr/>
            </p:nvSpPr>
            <p:spPr bwMode="gray">
              <a:xfrm>
                <a:off x="2500660" y="5034880"/>
                <a:ext cx="785813" cy="823913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rgbClr val="92D050"/>
                  </a:gs>
                  <a:gs pos="100000">
                    <a:srgbClr val="00B050"/>
                  </a:gs>
                </a:gsLst>
                <a:lin ang="5400000" scaled="1"/>
              </a:gradFill>
              <a:ln w="38100">
                <a:solidFill>
                  <a:sysClr val="window" lastClr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ea typeface="华文新魏" pitchFamily="2" charset="-122"/>
                  </a:rPr>
                  <a:t>    </a:t>
                </a:r>
                <a:r>
                  <a:rPr kumimoji="1" lang="en-US" altLang="zh-CN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itchFamily="34" charset="0"/>
                    <a:ea typeface="华文新魏" pitchFamily="2" charset="-122"/>
                  </a:rPr>
                  <a:t>3</a:t>
                </a:r>
                <a:endParaRPr kumimoji="1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华文新魏" pitchFamily="2" charset="-122"/>
                </a:endParaRPr>
              </a:p>
            </p:txBody>
          </p:sp>
          <p:sp>
            <p:nvSpPr>
              <p:cNvPr id="55" name="Freeform 7"/>
              <p:cNvSpPr>
                <a:spLocks/>
              </p:cNvSpPr>
              <p:nvPr/>
            </p:nvSpPr>
            <p:spPr bwMode="gray">
              <a:xfrm>
                <a:off x="2549873" y="5087268"/>
                <a:ext cx="392112" cy="412750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FF00"/>
                  </a:gs>
                  <a:gs pos="50000">
                    <a:srgbClr val="92D050"/>
                  </a:gs>
                  <a:gs pos="100000">
                    <a:srgbClr val="00B050"/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华文新魏" pitchFamily="2" charset="-122"/>
                </a:endParaRPr>
              </a:p>
            </p:txBody>
          </p:sp>
          <p:sp>
            <p:nvSpPr>
              <p:cNvPr id="57" name="矩形 27"/>
              <p:cNvSpPr>
                <a:spLocks noChangeArrowheads="1"/>
              </p:cNvSpPr>
              <p:nvPr/>
            </p:nvSpPr>
            <p:spPr bwMode="auto">
              <a:xfrm>
                <a:off x="3249216" y="5236493"/>
                <a:ext cx="3148012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20000"/>
                  </a:spcBef>
                </a:pPr>
                <a:r>
                  <a:rPr kumimoji="1"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MI </a:t>
                </a:r>
                <a:r>
                  <a:rPr kumimoji="1"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生产流程</a:t>
                </a:r>
                <a:endParaRPr kumimoji="1" lang="zh-CN" altLang="en-US" sz="24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2483768" y="4869160"/>
              <a:ext cx="4078288" cy="792088"/>
              <a:chOff x="2438400" y="3208338"/>
              <a:chExt cx="4078288" cy="1006475"/>
            </a:xfrm>
          </p:grpSpPr>
          <p:sp>
            <p:nvSpPr>
              <p:cNvPr id="27" name="AutoShape 10">
                <a:hlinkClick r:id="rId4" action="ppaction://hlinksldjump"/>
              </p:cNvPr>
              <p:cNvSpPr>
                <a:spLocks noChangeArrowheads="1"/>
              </p:cNvSpPr>
              <p:nvPr/>
            </p:nvSpPr>
            <p:spPr bwMode="gray">
              <a:xfrm>
                <a:off x="2438400" y="3208338"/>
                <a:ext cx="4078288" cy="1006475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DDDDDD">
                      <a:gamma/>
                      <a:tint val="51373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defRPr/>
                </a:pPr>
                <a:endParaRPr kumimoji="1" lang="zh-CN" altLang="en-US" sz="2000" b="0">
                  <a:latin typeface="Arial" pitchFamily="34" charset="0"/>
                  <a:ea typeface="华文新魏" pitchFamily="2" charset="-122"/>
                </a:endParaRPr>
              </a:p>
            </p:txBody>
          </p:sp>
          <p:sp>
            <p:nvSpPr>
              <p:cNvPr id="28" name="AutoShape 11"/>
              <p:cNvSpPr>
                <a:spLocks noChangeArrowheads="1"/>
              </p:cNvSpPr>
              <p:nvPr/>
            </p:nvSpPr>
            <p:spPr bwMode="gray">
              <a:xfrm>
                <a:off x="2510408" y="3248025"/>
                <a:ext cx="785813" cy="823913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ln w="38100">
                <a:solidFill>
                  <a:sysClr val="window" lastClr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ea typeface="华文新魏" pitchFamily="2" charset="-122"/>
                  </a:rPr>
                  <a:t>    </a:t>
                </a:r>
                <a:r>
                  <a:rPr kumimoji="1" lang="en-US" altLang="zh-CN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itchFamily="34" charset="0"/>
                    <a:ea typeface="华文新魏" pitchFamily="2" charset="-122"/>
                  </a:rPr>
                  <a:t>4</a:t>
                </a:r>
                <a:endParaRPr kumimoji="1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华文新魏" pitchFamily="2" charset="-122"/>
                </a:endParaRPr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gray">
              <a:xfrm>
                <a:off x="2536825" y="3286125"/>
                <a:ext cx="392113" cy="412750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6">
                      <a:lumMod val="50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华文新魏" pitchFamily="2" charset="-122"/>
                </a:endParaRPr>
              </a:p>
            </p:txBody>
          </p:sp>
          <p:sp>
            <p:nvSpPr>
              <p:cNvPr id="30" name="矩形 27"/>
              <p:cNvSpPr>
                <a:spLocks noChangeArrowheads="1"/>
              </p:cNvSpPr>
              <p:nvPr/>
            </p:nvSpPr>
            <p:spPr bwMode="auto">
              <a:xfrm>
                <a:off x="3275856" y="3429000"/>
                <a:ext cx="3148012" cy="5866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20000"/>
                  </a:spcBef>
                </a:pPr>
                <a:r>
                  <a:rPr kumimoji="1"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SI </a:t>
                </a:r>
                <a:r>
                  <a:rPr kumimoji="1"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生产流程</a:t>
                </a:r>
                <a:endParaRPr kumimoji="1" lang="zh-CN" altLang="en-US" sz="24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712100" y="1643050"/>
            <a:ext cx="7288925" cy="3932260"/>
            <a:chOff x="672928" y="2001828"/>
            <a:chExt cx="7288925" cy="3932260"/>
          </a:xfrm>
        </p:grpSpPr>
        <p:sp>
          <p:nvSpPr>
            <p:cNvPr id="4" name="AutoShape 245"/>
            <p:cNvSpPr>
              <a:spLocks noChangeArrowheads="1"/>
            </p:cNvSpPr>
            <p:nvPr/>
          </p:nvSpPr>
          <p:spPr bwMode="auto">
            <a:xfrm>
              <a:off x="952498" y="2071678"/>
              <a:ext cx="1080000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kumimoji="0"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上前框</a:t>
              </a:r>
              <a:endParaRPr kumimoji="0"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AutoShape 245"/>
            <p:cNvSpPr>
              <a:spLocks noChangeArrowheads="1"/>
            </p:cNvSpPr>
            <p:nvPr/>
          </p:nvSpPr>
          <p:spPr bwMode="auto">
            <a:xfrm>
              <a:off x="2428868" y="2071678"/>
              <a:ext cx="1032390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3C5CFA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上</a:t>
              </a:r>
              <a:r>
                <a:rPr lang="en-US" altLang="zh-CN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PANEL</a:t>
              </a:r>
              <a:endParaRPr kumimoji="0"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AutoShape 245"/>
            <p:cNvSpPr>
              <a:spLocks noChangeArrowheads="1"/>
            </p:cNvSpPr>
            <p:nvPr/>
          </p:nvSpPr>
          <p:spPr bwMode="auto">
            <a:xfrm>
              <a:off x="3857620" y="2001828"/>
              <a:ext cx="1032398" cy="78740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3C5CFA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锁</a:t>
              </a:r>
              <a:r>
                <a:rPr lang="en-US" altLang="zh-CN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PANEL</a:t>
              </a:r>
              <a:endParaRPr kumimoji="0"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AutoShape 245"/>
            <p:cNvSpPr>
              <a:spLocks noChangeArrowheads="1"/>
            </p:cNvSpPr>
            <p:nvPr/>
          </p:nvSpPr>
          <p:spPr bwMode="auto">
            <a:xfrm>
              <a:off x="5286380" y="2001828"/>
              <a:ext cx="1103836" cy="78740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上铁件</a:t>
              </a:r>
              <a:endParaRPr kumimoji="0"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AutoShape 245"/>
            <p:cNvSpPr>
              <a:spLocks noChangeArrowheads="1"/>
            </p:cNvSpPr>
            <p:nvPr/>
          </p:nvSpPr>
          <p:spPr bwMode="auto">
            <a:xfrm>
              <a:off x="6747406" y="2001828"/>
              <a:ext cx="1175274" cy="784225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kumimoji="0"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锁铁件</a:t>
              </a:r>
              <a:endParaRPr kumimoji="0"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AutoShape 245"/>
            <p:cNvSpPr>
              <a:spLocks noChangeArrowheads="1"/>
            </p:cNvSpPr>
            <p:nvPr/>
          </p:nvSpPr>
          <p:spPr bwMode="auto">
            <a:xfrm>
              <a:off x="6747406" y="3141666"/>
              <a:ext cx="1175298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上板子</a:t>
              </a:r>
              <a:endParaRPr kumimoji="0"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AutoShape 245"/>
            <p:cNvSpPr>
              <a:spLocks noChangeArrowheads="1"/>
            </p:cNvSpPr>
            <p:nvPr/>
          </p:nvSpPr>
          <p:spPr bwMode="auto">
            <a:xfrm>
              <a:off x="6747406" y="4144968"/>
              <a:ext cx="1214446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锁板子</a:t>
              </a:r>
              <a:endParaRPr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AutoShape 245"/>
            <p:cNvSpPr>
              <a:spLocks noChangeArrowheads="1"/>
            </p:cNvSpPr>
            <p:nvPr/>
          </p:nvSpPr>
          <p:spPr bwMode="auto">
            <a:xfrm>
              <a:off x="960928" y="3000372"/>
              <a:ext cx="1032398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 wrap="none" anchor="ctr"/>
            <a:lstStyle/>
            <a:p>
              <a:pPr algn="ctr"/>
              <a:r>
                <a:rPr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前段修理</a:t>
              </a:r>
              <a:endParaRPr kumimoji="0"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AutoShape 245"/>
            <p:cNvSpPr>
              <a:spLocks noChangeArrowheads="1"/>
            </p:cNvSpPr>
            <p:nvPr/>
          </p:nvSpPr>
          <p:spPr bwMode="auto">
            <a:xfrm>
              <a:off x="3675572" y="5213368"/>
              <a:ext cx="1143008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盖后壳</a:t>
              </a:r>
              <a:endParaRPr kumimoji="0"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 rot="10800000" flipV="1">
              <a:off x="1389556" y="4859346"/>
              <a:ext cx="4429156" cy="1"/>
            </a:xfrm>
            <a:prstGeom prst="line">
              <a:avLst/>
            </a:prstGeom>
            <a:ln w="50800">
              <a:solidFill>
                <a:srgbClr val="9438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1246680" y="4216406"/>
              <a:ext cx="714380" cy="214314"/>
            </a:xfrm>
            <a:prstGeom prst="rect">
              <a:avLst/>
            </a:prstGeom>
            <a:noFill/>
            <a:ln w="22225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NG</a:t>
              </a:r>
              <a:endParaRPr lang="zh-CN" altLang="en-US" sz="1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 rot="5400000">
              <a:off x="210035" y="2893215"/>
              <a:ext cx="928694" cy="1588"/>
            </a:xfrm>
            <a:prstGeom prst="line">
              <a:avLst/>
            </a:prstGeom>
            <a:ln w="50800">
              <a:solidFill>
                <a:srgbClr val="9438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AutoShape 245"/>
            <p:cNvSpPr>
              <a:spLocks noChangeArrowheads="1"/>
            </p:cNvSpPr>
            <p:nvPr/>
          </p:nvSpPr>
          <p:spPr bwMode="auto">
            <a:xfrm>
              <a:off x="6747407" y="5216538"/>
              <a:ext cx="1214446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插</a:t>
              </a:r>
              <a:r>
                <a:rPr lang="en-US" altLang="zh-CN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PIN</a:t>
              </a:r>
              <a:endParaRPr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AutoShape 245"/>
            <p:cNvSpPr>
              <a:spLocks noChangeArrowheads="1"/>
            </p:cNvSpPr>
            <p:nvPr/>
          </p:nvSpPr>
          <p:spPr bwMode="auto">
            <a:xfrm>
              <a:off x="5175770" y="5213368"/>
              <a:ext cx="1214446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 wrap="none" anchor="ctr"/>
            <a:lstStyle/>
            <a:p>
              <a:pPr algn="ctr"/>
              <a:r>
                <a:rPr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内观检验</a:t>
              </a:r>
              <a:endParaRPr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AutoShape 245"/>
            <p:cNvSpPr>
              <a:spLocks noChangeArrowheads="1"/>
            </p:cNvSpPr>
            <p:nvPr/>
          </p:nvSpPr>
          <p:spPr bwMode="auto">
            <a:xfrm>
              <a:off x="2175374" y="5216538"/>
              <a:ext cx="1143008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kumimoji="0" lang="zh-CN" altLang="en-US" sz="1800" b="1" dirty="0" smtClean="0">
                  <a:solidFill>
                    <a:srgbClr val="990099"/>
                  </a:solidFill>
                  <a:latin typeface="微软雅黑" pitchFamily="34" charset="-122"/>
                  <a:ea typeface="微软雅黑" pitchFamily="34" charset="-122"/>
                </a:rPr>
                <a:t>立机器</a:t>
              </a:r>
              <a:endParaRPr kumimoji="0" lang="zh-CN" altLang="en-US" sz="1800" b="1" dirty="0">
                <a:solidFill>
                  <a:srgbClr val="99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4" name="AutoShape 255"/>
            <p:cNvCxnSpPr>
              <a:cxnSpLocks noChangeShapeType="1"/>
            </p:cNvCxnSpPr>
            <p:nvPr/>
          </p:nvCxnSpPr>
          <p:spPr bwMode="auto">
            <a:xfrm>
              <a:off x="672928" y="2428868"/>
              <a:ext cx="288000" cy="1588"/>
            </a:xfrm>
            <a:prstGeom prst="straightConnector1">
              <a:avLst/>
            </a:prstGeom>
            <a:noFill/>
            <a:ln w="50800">
              <a:solidFill>
                <a:srgbClr val="990099"/>
              </a:solidFill>
              <a:round/>
              <a:headEnd/>
              <a:tailEnd type="triangle" w="med" len="med"/>
            </a:ln>
          </p:spPr>
        </p:cxnSp>
      </p:grpSp>
      <p:sp>
        <p:nvSpPr>
          <p:cNvPr id="50" name="矩形 49"/>
          <p:cNvSpPr/>
          <p:nvPr/>
        </p:nvSpPr>
        <p:spPr>
          <a:xfrm>
            <a:off x="2024742" y="260648"/>
            <a:ext cx="5643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生产工艺流程</a:t>
            </a:r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组装前段</a:t>
            </a:r>
            <a:endParaRPr lang="zh-TW" altLang="en-US" sz="2000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右箭头 65"/>
          <p:cNvSpPr/>
          <p:nvPr/>
        </p:nvSpPr>
        <p:spPr>
          <a:xfrm>
            <a:off x="2071670" y="2000240"/>
            <a:ext cx="357190" cy="142876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 rot="5400000">
            <a:off x="7175857" y="2537343"/>
            <a:ext cx="357190" cy="154560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/>
          </a:p>
        </p:txBody>
      </p:sp>
      <p:sp>
        <p:nvSpPr>
          <p:cNvPr id="68" name="右箭头 67"/>
          <p:cNvSpPr/>
          <p:nvPr/>
        </p:nvSpPr>
        <p:spPr>
          <a:xfrm>
            <a:off x="4929190" y="2000240"/>
            <a:ext cx="357190" cy="142876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右箭头 68"/>
          <p:cNvSpPr/>
          <p:nvPr/>
        </p:nvSpPr>
        <p:spPr>
          <a:xfrm flipV="1">
            <a:off x="3500430" y="2000240"/>
            <a:ext cx="357190" cy="142876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>
            <a:endCxn id="17" idx="1"/>
          </p:cNvCxnSpPr>
          <p:nvPr/>
        </p:nvCxnSpPr>
        <p:spPr>
          <a:xfrm flipV="1">
            <a:off x="675176" y="3000369"/>
            <a:ext cx="324924" cy="3"/>
          </a:xfrm>
          <a:prstGeom prst="line">
            <a:avLst/>
          </a:prstGeom>
          <a:ln w="508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右箭头 71"/>
          <p:cNvSpPr/>
          <p:nvPr/>
        </p:nvSpPr>
        <p:spPr>
          <a:xfrm>
            <a:off x="6429388" y="2000240"/>
            <a:ext cx="357190" cy="142876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右箭头 72"/>
          <p:cNvSpPr/>
          <p:nvPr/>
        </p:nvSpPr>
        <p:spPr>
          <a:xfrm rot="5213714">
            <a:off x="7221159" y="3570324"/>
            <a:ext cx="285418" cy="139193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 rot="5400000">
            <a:off x="7245311" y="4608294"/>
            <a:ext cx="357190" cy="134956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 rot="10800000">
            <a:off x="6429389" y="5214949"/>
            <a:ext cx="357190" cy="142875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右箭头 75"/>
          <p:cNvSpPr/>
          <p:nvPr/>
        </p:nvSpPr>
        <p:spPr>
          <a:xfrm rot="10800000">
            <a:off x="4857752" y="5214950"/>
            <a:ext cx="357190" cy="142876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右箭头 76"/>
          <p:cNvSpPr/>
          <p:nvPr/>
        </p:nvSpPr>
        <p:spPr>
          <a:xfrm rot="10800000">
            <a:off x="3357555" y="5214950"/>
            <a:ext cx="357190" cy="142876"/>
          </a:xfrm>
          <a:prstGeom prst="rightArrow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/>
          <p:cNvCxnSpPr/>
          <p:nvPr/>
        </p:nvCxnSpPr>
        <p:spPr>
          <a:xfrm rot="5400000">
            <a:off x="5678892" y="4678768"/>
            <a:ext cx="357190" cy="794"/>
          </a:xfrm>
          <a:prstGeom prst="line">
            <a:avLst/>
          </a:prstGeom>
          <a:ln w="50800">
            <a:solidFill>
              <a:srgbClr val="9438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rot="5400000" flipH="1" flipV="1">
            <a:off x="821505" y="3893347"/>
            <a:ext cx="1214446" cy="1588"/>
          </a:xfrm>
          <a:prstGeom prst="straightConnector1">
            <a:avLst/>
          </a:prstGeom>
          <a:ln w="50800">
            <a:solidFill>
              <a:srgbClr val="99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4" descr="그림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285852" y="214311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4" descr="그림3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214810" y="214311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34" descr="그림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786050" y="214311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34" descr="그림3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715008" y="214311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4" descr="그림3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43768" y="214311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4" descr="그림3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215206" y="321468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34" descr="그림3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215206" y="4214818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34" descr="그림3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215206" y="5286388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34" descr="그림3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715008" y="5286388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34" descr="그림3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143372" y="5286388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34" descr="그림3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643174" y="535782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厦门\2013\SI\DSC05200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14414" y="1500174"/>
            <a:ext cx="6278578" cy="4708934"/>
          </a:xfrm>
          <a:prstGeom prst="rect">
            <a:avLst/>
          </a:prstGeom>
          <a:noFill/>
        </p:spPr>
      </p:pic>
      <p:sp>
        <p:nvSpPr>
          <p:cNvPr id="18" name="矩形 17"/>
          <p:cNvSpPr/>
          <p:nvPr/>
        </p:nvSpPr>
        <p:spPr>
          <a:xfrm>
            <a:off x="3650035" y="285728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71604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上前框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49358" y="214290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1604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PANEL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E:\厦门\2013\SI\DSC05160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71538" y="1428736"/>
            <a:ext cx="6635768" cy="4976826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49358" y="214290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1604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锁</a:t>
            </a:r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PANEL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 descr="E:\厦门\2013\SI\DSC05162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14414" y="1428736"/>
            <a:ext cx="6429420" cy="4822065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0035" y="285728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7290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上铁件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5" name="Picture 3" descr="E:\厦门\2013\SI\DSC05202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142976" y="1500174"/>
            <a:ext cx="6207140" cy="4655355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0035" y="285728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7290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锁铁件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9" name="Picture 3" descr="E:\厦门\2013\SI\DSC05204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142976" y="1500174"/>
            <a:ext cx="6143668" cy="4607751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0035" y="285728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7290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上板子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 descr="E:\厦门\2013\SI\DSC05206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85852" y="1500174"/>
            <a:ext cx="6135702" cy="4601777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0035" y="285728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7290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锁板子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5" name="Picture 3" descr="E:\厦门\2013\SI\DSC05196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14414" y="1500174"/>
            <a:ext cx="6207140" cy="4655355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0035" y="285728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7290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插</a:t>
            </a:r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PIN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18" name="Picture 2" descr="E:\厦门\2013\SI\DSC05198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142976" y="1428736"/>
            <a:ext cx="6492892" cy="4869669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厦门\2013\SI\DSC05193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71538" y="1571612"/>
            <a:ext cx="6350016" cy="4762512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3650035" y="285728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57290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内观检验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" name="Text Box 14"/>
          <p:cNvSpPr txBox="1">
            <a:spLocks noChangeArrowheads="1"/>
          </p:cNvSpPr>
          <p:nvPr/>
        </p:nvSpPr>
        <p:spPr bwMode="gray">
          <a:xfrm>
            <a:off x="3421063" y="2655888"/>
            <a:ext cx="29972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endParaRPr kumimoji="1" lang="en-US" altLang="zh-CN" sz="2000" b="0" dirty="0">
              <a:solidFill>
                <a:srgbClr val="000000"/>
              </a:solidFill>
            </a:endParaRPr>
          </a:p>
        </p:txBody>
      </p:sp>
      <p:sp>
        <p:nvSpPr>
          <p:cNvPr id="8205" name="Text Box 9"/>
          <p:cNvSpPr txBox="1">
            <a:spLocks noChangeArrowheads="1"/>
          </p:cNvSpPr>
          <p:nvPr/>
        </p:nvSpPr>
        <p:spPr bwMode="gray">
          <a:xfrm>
            <a:off x="3394075" y="5024438"/>
            <a:ext cx="29972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endParaRPr kumimoji="1" lang="en-US" altLang="zh-CN" sz="2000" b="0" dirty="0">
              <a:solidFill>
                <a:srgbClr val="000000"/>
              </a:solidFill>
            </a:endParaRPr>
          </a:p>
        </p:txBody>
      </p:sp>
      <p:sp>
        <p:nvSpPr>
          <p:cNvPr id="50" name="Text Box 14"/>
          <p:cNvSpPr txBox="1">
            <a:spLocks noChangeArrowheads="1"/>
          </p:cNvSpPr>
          <p:nvPr/>
        </p:nvSpPr>
        <p:spPr bwMode="gray">
          <a:xfrm>
            <a:off x="3421063" y="2655888"/>
            <a:ext cx="29972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2" name="组合 22"/>
          <p:cNvGrpSpPr/>
          <p:nvPr/>
        </p:nvGrpSpPr>
        <p:grpSpPr>
          <a:xfrm>
            <a:off x="1763688" y="2564904"/>
            <a:ext cx="4753000" cy="1872208"/>
            <a:chOff x="2438400" y="1404938"/>
            <a:chExt cx="4078288" cy="1008062"/>
          </a:xfrm>
        </p:grpSpPr>
        <p:sp>
          <p:nvSpPr>
            <p:cNvPr id="42" name="AutoShape 5">
              <a:hlinkClick r:id="rId2" action="ppaction://hlinksldjump"/>
            </p:cNvPr>
            <p:cNvSpPr>
              <a:spLocks noChangeArrowheads="1"/>
            </p:cNvSpPr>
            <p:nvPr/>
          </p:nvSpPr>
          <p:spPr bwMode="gray">
            <a:xfrm>
              <a:off x="2438400" y="1404938"/>
              <a:ext cx="4078288" cy="100806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spcBef>
                  <a:spcPct val="20000"/>
                </a:spcBef>
                <a:defRPr/>
              </a:pPr>
              <a:endParaRPr kumimoji="1" lang="zh-CN" altLang="en-US" sz="2000" b="0">
                <a:latin typeface="Arial" pitchFamily="34" charset="0"/>
                <a:ea typeface="华文新魏" pitchFamily="2" charset="-122"/>
              </a:endParaRPr>
            </a:p>
          </p:txBody>
        </p:sp>
        <p:sp>
          <p:nvSpPr>
            <p:cNvPr id="43" name="AutoShape 6"/>
            <p:cNvSpPr>
              <a:spLocks noChangeArrowheads="1"/>
            </p:cNvSpPr>
            <p:nvPr/>
          </p:nvSpPr>
          <p:spPr bwMode="gray">
            <a:xfrm>
              <a:off x="2527300" y="1498600"/>
              <a:ext cx="785813" cy="82391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4F81BD"/>
                </a:gs>
                <a:gs pos="100000">
                  <a:srgbClr val="4F81BD">
                    <a:gamma/>
                    <a:shade val="69804"/>
                    <a:invGamma/>
                  </a:srgbClr>
                </a:gs>
              </a:gsLst>
              <a:lin ang="5400000" scaled="1"/>
            </a:gradFill>
            <a:ln w="38100">
              <a:solidFill>
                <a:sysClr val="window" lastClr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华文新魏" pitchFamily="2" charset="-122"/>
                </a:rPr>
                <a:t>   </a:t>
              </a:r>
              <a:r>
                <a:rPr kumimoji="1" lang="en-US" altLang="zh-CN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华文新魏" pitchFamily="2" charset="-122"/>
                </a:rPr>
                <a:t>1</a:t>
              </a:r>
              <a:endPara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华文新魏" pitchFamily="2" charset="-122"/>
              </a:endParaRPr>
            </a:p>
          </p:txBody>
        </p:sp>
        <p:sp>
          <p:nvSpPr>
            <p:cNvPr id="44" name="Freeform 7"/>
            <p:cNvSpPr>
              <a:spLocks/>
            </p:cNvSpPr>
            <p:nvPr/>
          </p:nvSpPr>
          <p:spPr bwMode="gray">
            <a:xfrm>
              <a:off x="2576513" y="1550988"/>
              <a:ext cx="392112" cy="412750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4F81BD">
                    <a:gamma/>
                    <a:tint val="54510"/>
                    <a:invGamma/>
                  </a:srgbClr>
                </a:gs>
                <a:gs pos="50000">
                  <a:srgbClr val="4F81BD">
                    <a:alpha val="0"/>
                  </a:srgbClr>
                </a:gs>
                <a:gs pos="100000">
                  <a:srgbClr val="4F81BD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华文新魏" pitchFamily="2" charset="-122"/>
              </a:endParaRPr>
            </a:p>
          </p:txBody>
        </p:sp>
        <p:sp>
          <p:nvSpPr>
            <p:cNvPr id="51" name="矩形 27"/>
            <p:cNvSpPr>
              <a:spLocks noChangeArrowheads="1"/>
            </p:cNvSpPr>
            <p:nvPr/>
          </p:nvSpPr>
          <p:spPr bwMode="auto">
            <a:xfrm>
              <a:off x="3275856" y="1700213"/>
              <a:ext cx="3148012" cy="314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kumimoji="1" lang="zh-CN" altLang="en-US" sz="3200" b="1" dirty="0" smtClean="0">
                  <a:ea typeface="微软雅黑" pitchFamily="34" charset="-122"/>
                </a:rPr>
                <a:t>生产车间</a:t>
              </a:r>
              <a:endParaRPr kumimoji="1" lang="zh-CN" altLang="en-US" sz="3200" b="1" dirty="0">
                <a:ea typeface="微软雅黑" pitchFamily="34" charset="-122"/>
              </a:endParaRPr>
            </a:p>
          </p:txBody>
        </p:sp>
      </p:grpSp>
      <p:pic>
        <p:nvPicPr>
          <p:cNvPr id="21" name="Picture 2" descr="D:\鲜婧\pPT\办公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2887" y="2636912"/>
            <a:ext cx="2551113" cy="2959100"/>
          </a:xfrm>
          <a:prstGeom prst="rect">
            <a:avLst/>
          </a:prstGeom>
          <a:noFill/>
        </p:spPr>
      </p:pic>
      <p:sp>
        <p:nvSpPr>
          <p:cNvPr id="22" name="Text Box 6"/>
          <p:cNvSpPr txBox="1">
            <a:spLocks noChangeArrowheads="1"/>
          </p:cNvSpPr>
          <p:nvPr/>
        </p:nvSpPr>
        <p:spPr bwMode="gray">
          <a:xfrm>
            <a:off x="2600325" y="260648"/>
            <a:ext cx="319581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TV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生产流程介绍</a:t>
            </a:r>
            <a:endParaRPr lang="en-US" altLang="zh-CN" sz="2800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0035" y="285728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7290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盖后壳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42" name="Picture 2" descr="E:\厦门\2013\SI\DSC05187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14414" y="1500173"/>
            <a:ext cx="6000792" cy="4500595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0035" y="285728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7290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立机器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266" name="Picture 2" descr="E:\厦门\2013\SI\DSC05186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14414" y="1500174"/>
            <a:ext cx="6143668" cy="4607751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857224" y="1714488"/>
            <a:ext cx="7216032" cy="3575070"/>
            <a:chOff x="603514" y="1214422"/>
            <a:chExt cx="7216032" cy="3575070"/>
          </a:xfrm>
        </p:grpSpPr>
        <p:sp>
          <p:nvSpPr>
            <p:cNvPr id="4" name="AutoShape 245"/>
            <p:cNvSpPr>
              <a:spLocks noChangeArrowheads="1"/>
            </p:cNvSpPr>
            <p:nvPr/>
          </p:nvSpPr>
          <p:spPr bwMode="auto">
            <a:xfrm>
              <a:off x="961498" y="2071678"/>
              <a:ext cx="1071570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lang="zh-CN" altLang="en-US" sz="1400" b="1" dirty="0" smtClean="0">
                  <a:solidFill>
                    <a:srgbClr val="6600CC"/>
                  </a:solidFill>
                </a:rPr>
                <a:t>预热站</a:t>
              </a:r>
              <a:r>
                <a:rPr lang="en-US" altLang="zh-CN" sz="1400" b="1" dirty="0" smtClean="0">
                  <a:solidFill>
                    <a:srgbClr val="6600CC"/>
                  </a:solidFill>
                </a:rPr>
                <a:t>/</a:t>
              </a:r>
              <a:r>
                <a:rPr lang="zh-CN" altLang="en-US" sz="1400" b="1" dirty="0" smtClean="0">
                  <a:solidFill>
                    <a:srgbClr val="6600CC"/>
                  </a:solidFill>
                </a:rPr>
                <a:t>加温</a:t>
              </a:r>
              <a:endParaRPr kumimoji="0" lang="zh-CN" altLang="en-US" sz="1400" b="1" dirty="0">
                <a:solidFill>
                  <a:srgbClr val="6600CC"/>
                </a:solidFill>
              </a:endParaRPr>
            </a:p>
          </p:txBody>
        </p:sp>
        <p:sp>
          <p:nvSpPr>
            <p:cNvPr id="6" name="AutoShape 245"/>
            <p:cNvSpPr>
              <a:spLocks noChangeArrowheads="1"/>
            </p:cNvSpPr>
            <p:nvPr/>
          </p:nvSpPr>
          <p:spPr bwMode="auto">
            <a:xfrm>
              <a:off x="2390258" y="2071678"/>
              <a:ext cx="1104398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kumimoji="0" lang="zh-CN" altLang="en-US" sz="1400" b="1" dirty="0" smtClean="0">
                  <a:solidFill>
                    <a:srgbClr val="6600CC"/>
                  </a:solidFill>
                </a:rPr>
                <a:t>白平衡调整</a:t>
              </a:r>
              <a:endParaRPr kumimoji="0" lang="zh-CN" altLang="en-US" sz="1400" b="1" dirty="0">
                <a:solidFill>
                  <a:srgbClr val="6600CC"/>
                </a:solidFill>
              </a:endParaRPr>
            </a:p>
          </p:txBody>
        </p:sp>
        <p:sp>
          <p:nvSpPr>
            <p:cNvPr id="7" name="AutoShape 245"/>
            <p:cNvSpPr>
              <a:spLocks noChangeArrowheads="1"/>
            </p:cNvSpPr>
            <p:nvPr/>
          </p:nvSpPr>
          <p:spPr bwMode="auto">
            <a:xfrm>
              <a:off x="3819018" y="2071678"/>
              <a:ext cx="1032968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kumimoji="0" lang="en-US" altLang="zh-CN" sz="1400" b="1" dirty="0" smtClean="0">
                  <a:solidFill>
                    <a:srgbClr val="6600CC"/>
                  </a:solidFill>
                </a:rPr>
                <a:t>AC/COM</a:t>
              </a:r>
              <a:r>
                <a:rPr kumimoji="0" lang="zh-CN" altLang="en-US" sz="1400" b="1" dirty="0" smtClean="0">
                  <a:solidFill>
                    <a:srgbClr val="6600CC"/>
                  </a:solidFill>
                </a:rPr>
                <a:t>测试</a:t>
              </a:r>
              <a:endParaRPr kumimoji="0" lang="zh-CN" altLang="en-US" sz="1400" b="1" dirty="0">
                <a:solidFill>
                  <a:srgbClr val="6600CC"/>
                </a:solidFill>
              </a:endParaRPr>
            </a:p>
          </p:txBody>
        </p:sp>
        <p:sp>
          <p:nvSpPr>
            <p:cNvPr id="9" name="AutoShape 245"/>
            <p:cNvSpPr>
              <a:spLocks noChangeArrowheads="1"/>
            </p:cNvSpPr>
            <p:nvPr/>
          </p:nvSpPr>
          <p:spPr bwMode="auto">
            <a:xfrm>
              <a:off x="5176340" y="2071678"/>
              <a:ext cx="1104406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kumimoji="0" lang="en-US" altLang="zh-CN" sz="1400" b="1" dirty="0" smtClean="0">
                  <a:solidFill>
                    <a:srgbClr val="6600CC"/>
                  </a:solidFill>
                </a:rPr>
                <a:t>HDMI/3D</a:t>
              </a:r>
              <a:r>
                <a:rPr kumimoji="0" lang="zh-CN" altLang="en-US" sz="1400" b="1" dirty="0" smtClean="0">
                  <a:solidFill>
                    <a:srgbClr val="6600CC"/>
                  </a:solidFill>
                </a:rPr>
                <a:t>测试</a:t>
              </a:r>
              <a:endParaRPr kumimoji="0" lang="zh-CN" altLang="en-US" sz="1400" b="1" dirty="0">
                <a:solidFill>
                  <a:srgbClr val="6600CC"/>
                </a:solidFill>
              </a:endParaRPr>
            </a:p>
          </p:txBody>
        </p:sp>
        <p:sp>
          <p:nvSpPr>
            <p:cNvPr id="12" name="AutoShape 245"/>
            <p:cNvSpPr>
              <a:spLocks noChangeArrowheads="1"/>
            </p:cNvSpPr>
            <p:nvPr/>
          </p:nvSpPr>
          <p:spPr bwMode="auto">
            <a:xfrm>
              <a:off x="6676538" y="2068503"/>
              <a:ext cx="1032968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lang="en-US" altLang="zh-CN" sz="1400" b="1" dirty="0" smtClean="0">
                  <a:solidFill>
                    <a:srgbClr val="6600CC"/>
                  </a:solidFill>
                </a:rPr>
                <a:t>PANEL</a:t>
              </a:r>
              <a:r>
                <a:rPr lang="zh-CN" altLang="en-US" sz="1400" b="1" dirty="0" smtClean="0">
                  <a:solidFill>
                    <a:srgbClr val="6600CC"/>
                  </a:solidFill>
                </a:rPr>
                <a:t>测试</a:t>
              </a:r>
              <a:endParaRPr kumimoji="0" lang="zh-CN" altLang="en-US" sz="1400" b="1" dirty="0">
                <a:solidFill>
                  <a:srgbClr val="6600CC"/>
                </a:solidFill>
              </a:endParaRPr>
            </a:p>
          </p:txBody>
        </p:sp>
        <p:sp>
          <p:nvSpPr>
            <p:cNvPr id="14" name="AutoShape 245"/>
            <p:cNvSpPr>
              <a:spLocks noChangeArrowheads="1"/>
            </p:cNvSpPr>
            <p:nvPr/>
          </p:nvSpPr>
          <p:spPr bwMode="auto">
            <a:xfrm>
              <a:off x="6747976" y="3068640"/>
              <a:ext cx="1071570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lang="en-US" altLang="zh-CN" sz="1400" b="1" dirty="0" smtClean="0">
                  <a:solidFill>
                    <a:srgbClr val="6600CC"/>
                  </a:solidFill>
                </a:rPr>
                <a:t>SMRT TV</a:t>
              </a:r>
              <a:endParaRPr kumimoji="0" lang="zh-CN" altLang="en-US" sz="1400" b="1" dirty="0">
                <a:solidFill>
                  <a:srgbClr val="6600CC"/>
                </a:solidFill>
              </a:endParaRPr>
            </a:p>
          </p:txBody>
        </p:sp>
        <p:sp>
          <p:nvSpPr>
            <p:cNvPr id="16" name="AutoShape 245"/>
            <p:cNvSpPr>
              <a:spLocks noChangeArrowheads="1"/>
            </p:cNvSpPr>
            <p:nvPr/>
          </p:nvSpPr>
          <p:spPr bwMode="auto">
            <a:xfrm>
              <a:off x="6747976" y="4071942"/>
              <a:ext cx="1032999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lang="en-US" altLang="zh-CN" sz="1400" b="1" dirty="0" smtClean="0">
                  <a:solidFill>
                    <a:srgbClr val="6600CC"/>
                  </a:solidFill>
                </a:rPr>
                <a:t>HI-PO</a:t>
              </a:r>
              <a:r>
                <a:rPr lang="zh-CN" altLang="en-US" sz="1400" b="1" dirty="0" smtClean="0">
                  <a:solidFill>
                    <a:srgbClr val="6600CC"/>
                  </a:solidFill>
                </a:rPr>
                <a:t>测试</a:t>
              </a:r>
              <a:endParaRPr lang="zh-CN" altLang="en-US" sz="1400" b="1" dirty="0">
                <a:solidFill>
                  <a:srgbClr val="6600CC"/>
                </a:solidFill>
              </a:endParaRPr>
            </a:p>
          </p:txBody>
        </p:sp>
        <p:sp>
          <p:nvSpPr>
            <p:cNvPr id="17" name="AutoShape 245"/>
            <p:cNvSpPr>
              <a:spLocks noChangeArrowheads="1"/>
            </p:cNvSpPr>
            <p:nvPr/>
          </p:nvSpPr>
          <p:spPr bwMode="auto">
            <a:xfrm>
              <a:off x="928662" y="3071810"/>
              <a:ext cx="1175844" cy="71438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chemeClr val="accent2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 wrap="none" anchor="ctr"/>
            <a:lstStyle/>
            <a:p>
              <a:pPr algn="ctr"/>
              <a:r>
                <a:rPr lang="zh-CN" altLang="en-US" sz="1400" b="1" dirty="0" smtClean="0">
                  <a:solidFill>
                    <a:srgbClr val="6600CC"/>
                  </a:solidFill>
                </a:rPr>
                <a:t>分板修理</a:t>
              </a:r>
              <a:endParaRPr kumimoji="0" lang="zh-CN" altLang="en-US" sz="1400" b="1" dirty="0">
                <a:solidFill>
                  <a:srgbClr val="6600CC"/>
                </a:solidFill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 rot="5400000">
              <a:off x="-324386" y="2500306"/>
              <a:ext cx="1857388" cy="1588"/>
            </a:xfrm>
            <a:prstGeom prst="line">
              <a:avLst/>
            </a:prstGeom>
            <a:ln w="50800">
              <a:solidFill>
                <a:srgbClr val="9438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AutoShape 245"/>
            <p:cNvSpPr>
              <a:spLocks noChangeArrowheads="1"/>
            </p:cNvSpPr>
            <p:nvPr/>
          </p:nvSpPr>
          <p:spPr bwMode="auto">
            <a:xfrm>
              <a:off x="5357823" y="4140210"/>
              <a:ext cx="1032963" cy="646112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lang="en-US" altLang="zh-CN" sz="1400" b="1" dirty="0" smtClean="0">
                  <a:solidFill>
                    <a:srgbClr val="6600CC"/>
                  </a:solidFill>
                </a:rPr>
                <a:t>TV</a:t>
              </a:r>
              <a:r>
                <a:rPr lang="zh-CN" altLang="en-US" sz="1400" b="1" dirty="0" smtClean="0">
                  <a:solidFill>
                    <a:srgbClr val="6600CC"/>
                  </a:solidFill>
                </a:rPr>
                <a:t>共振测试</a:t>
              </a:r>
              <a:endParaRPr lang="zh-CN" altLang="en-US" sz="1400" b="1" dirty="0">
                <a:solidFill>
                  <a:srgbClr val="6600CC"/>
                </a:solidFill>
              </a:endParaRPr>
            </a:p>
          </p:txBody>
        </p:sp>
        <p:cxnSp>
          <p:nvCxnSpPr>
            <p:cNvPr id="64" name="AutoShape 255"/>
            <p:cNvCxnSpPr>
              <a:cxnSpLocks noChangeShapeType="1"/>
            </p:cNvCxnSpPr>
            <p:nvPr/>
          </p:nvCxnSpPr>
          <p:spPr bwMode="auto">
            <a:xfrm>
              <a:off x="604315" y="1571612"/>
              <a:ext cx="357183" cy="1588"/>
            </a:xfrm>
            <a:prstGeom prst="straightConnector1">
              <a:avLst/>
            </a:prstGeom>
            <a:noFill/>
            <a:ln w="50800">
              <a:solidFill>
                <a:srgbClr val="990099"/>
              </a:solidFill>
              <a:round/>
              <a:headEnd/>
              <a:tailEnd type="triangle" w="med" len="med"/>
            </a:ln>
          </p:spPr>
        </p:cxnSp>
        <p:cxnSp>
          <p:nvCxnSpPr>
            <p:cNvPr id="70" name="AutoShape 255"/>
            <p:cNvCxnSpPr>
              <a:cxnSpLocks noChangeShapeType="1"/>
            </p:cNvCxnSpPr>
            <p:nvPr/>
          </p:nvCxnSpPr>
          <p:spPr bwMode="auto">
            <a:xfrm rot="5400000">
              <a:off x="1391711" y="2927350"/>
              <a:ext cx="282584" cy="1"/>
            </a:xfrm>
            <a:prstGeom prst="straightConnector1">
              <a:avLst/>
            </a:prstGeom>
            <a:noFill/>
            <a:ln w="50800">
              <a:solidFill>
                <a:srgbClr val="990099"/>
              </a:solidFill>
              <a:round/>
              <a:headEnd/>
              <a:tailEnd type="triangle" w="med" len="med"/>
            </a:ln>
          </p:spPr>
        </p:cxnSp>
        <p:cxnSp>
          <p:nvCxnSpPr>
            <p:cNvPr id="86" name="AutoShape 255"/>
            <p:cNvCxnSpPr>
              <a:cxnSpLocks noChangeShapeType="1"/>
            </p:cNvCxnSpPr>
            <p:nvPr/>
          </p:nvCxnSpPr>
          <p:spPr bwMode="auto">
            <a:xfrm rot="5400000" flipH="1" flipV="1">
              <a:off x="4139695" y="3821115"/>
              <a:ext cx="642942" cy="1588"/>
            </a:xfrm>
            <a:prstGeom prst="straightConnector1">
              <a:avLst/>
            </a:prstGeom>
            <a:noFill/>
            <a:ln w="50800">
              <a:solidFill>
                <a:srgbClr val="990099"/>
              </a:solidFill>
              <a:round/>
              <a:headEnd/>
              <a:tailEnd type="triangle" w="med" len="med"/>
            </a:ln>
          </p:spPr>
        </p:cxnSp>
        <p:sp>
          <p:nvSpPr>
            <p:cNvPr id="112" name="矩形 111"/>
            <p:cNvSpPr/>
            <p:nvPr/>
          </p:nvSpPr>
          <p:spPr>
            <a:xfrm>
              <a:off x="4357686" y="3714752"/>
              <a:ext cx="500066" cy="2857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</a:rPr>
                <a:t>NG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46" name="AutoShape 245"/>
            <p:cNvSpPr>
              <a:spLocks noChangeArrowheads="1"/>
            </p:cNvSpPr>
            <p:nvPr/>
          </p:nvSpPr>
          <p:spPr bwMode="auto">
            <a:xfrm>
              <a:off x="1000100" y="1214422"/>
              <a:ext cx="1032968" cy="717550"/>
            </a:xfrm>
            <a:prstGeom prst="flowChartAlternateProcess">
              <a:avLst/>
            </a:prstGeom>
            <a:solidFill>
              <a:srgbClr val="1DFF1D"/>
            </a:solidFill>
            <a:ln w="15875" algn="ctr">
              <a:solidFill>
                <a:srgbClr val="0070C0"/>
              </a:solidFill>
              <a:miter lim="800000"/>
              <a:headEnd/>
              <a:tailEnd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63500" h="63500"/>
              <a:bevelB w="63500" h="63500"/>
            </a:sp3d>
          </p:spPr>
          <p:txBody>
            <a:bodyPr wrap="none" anchor="ctr"/>
            <a:lstStyle/>
            <a:p>
              <a:pPr algn="ctr"/>
              <a:r>
                <a:rPr kumimoji="0" lang="zh-CN" altLang="en-US" sz="1400" b="1" dirty="0" smtClean="0">
                  <a:solidFill>
                    <a:srgbClr val="6600CC"/>
                  </a:solidFill>
                </a:rPr>
                <a:t>上前框</a:t>
              </a:r>
              <a:endParaRPr kumimoji="0" lang="zh-CN" altLang="en-US" sz="1400" b="1" dirty="0">
                <a:solidFill>
                  <a:srgbClr val="6600CC"/>
                </a:solidFill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2168758" y="260648"/>
            <a:ext cx="56436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生产工艺流程</a:t>
            </a:r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中段电器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2" name="AutoShape 255"/>
          <p:cNvCxnSpPr>
            <a:cxnSpLocks noChangeShapeType="1"/>
          </p:cNvCxnSpPr>
          <p:nvPr/>
        </p:nvCxnSpPr>
        <p:spPr bwMode="auto">
          <a:xfrm>
            <a:off x="2285991" y="2928934"/>
            <a:ext cx="357183" cy="1588"/>
          </a:xfrm>
          <a:prstGeom prst="straightConnector1">
            <a:avLst/>
          </a:prstGeom>
          <a:noFill/>
          <a:ln w="50800">
            <a:solidFill>
              <a:srgbClr val="990099"/>
            </a:solidFill>
            <a:round/>
            <a:headEnd/>
            <a:tailEnd type="triangle" w="med" len="med"/>
          </a:ln>
        </p:spPr>
      </p:cxnSp>
      <p:cxnSp>
        <p:nvCxnSpPr>
          <p:cNvPr id="63" name="AutoShape 255"/>
          <p:cNvCxnSpPr>
            <a:cxnSpLocks noChangeShapeType="1"/>
          </p:cNvCxnSpPr>
          <p:nvPr/>
        </p:nvCxnSpPr>
        <p:spPr bwMode="auto">
          <a:xfrm>
            <a:off x="3714751" y="2928934"/>
            <a:ext cx="357183" cy="1588"/>
          </a:xfrm>
          <a:prstGeom prst="straightConnector1">
            <a:avLst/>
          </a:prstGeom>
          <a:noFill/>
          <a:ln w="50800">
            <a:solidFill>
              <a:srgbClr val="990099"/>
            </a:solidFill>
            <a:round/>
            <a:headEnd/>
            <a:tailEnd type="triangle" w="med" len="med"/>
          </a:ln>
        </p:spPr>
      </p:cxnSp>
      <p:cxnSp>
        <p:nvCxnSpPr>
          <p:cNvPr id="65" name="AutoShape 255"/>
          <p:cNvCxnSpPr>
            <a:cxnSpLocks noChangeShapeType="1"/>
          </p:cNvCxnSpPr>
          <p:nvPr/>
        </p:nvCxnSpPr>
        <p:spPr bwMode="auto">
          <a:xfrm>
            <a:off x="5072073" y="2928934"/>
            <a:ext cx="357183" cy="1588"/>
          </a:xfrm>
          <a:prstGeom prst="straightConnector1">
            <a:avLst/>
          </a:prstGeom>
          <a:noFill/>
          <a:ln w="50800">
            <a:solidFill>
              <a:srgbClr val="990099"/>
            </a:solidFill>
            <a:round/>
            <a:headEnd/>
            <a:tailEnd type="triangle" w="med" len="med"/>
          </a:ln>
        </p:spPr>
      </p:cxnSp>
      <p:cxnSp>
        <p:nvCxnSpPr>
          <p:cNvPr id="66" name="AutoShape 255"/>
          <p:cNvCxnSpPr>
            <a:cxnSpLocks noChangeShapeType="1"/>
          </p:cNvCxnSpPr>
          <p:nvPr/>
        </p:nvCxnSpPr>
        <p:spPr bwMode="auto">
          <a:xfrm>
            <a:off x="6500833" y="2928934"/>
            <a:ext cx="357183" cy="1588"/>
          </a:xfrm>
          <a:prstGeom prst="straightConnector1">
            <a:avLst/>
          </a:prstGeom>
          <a:noFill/>
          <a:ln w="50800">
            <a:solidFill>
              <a:srgbClr val="990099"/>
            </a:solidFill>
            <a:round/>
            <a:headEnd/>
            <a:tailEnd type="triangle" w="med" len="med"/>
          </a:ln>
        </p:spPr>
      </p:cxnSp>
      <p:sp>
        <p:nvSpPr>
          <p:cNvPr id="67" name="AutoShape 245"/>
          <p:cNvSpPr>
            <a:spLocks noChangeArrowheads="1"/>
          </p:cNvSpPr>
          <p:nvPr/>
        </p:nvSpPr>
        <p:spPr bwMode="auto">
          <a:xfrm>
            <a:off x="4214810" y="4652970"/>
            <a:ext cx="1032963" cy="646112"/>
          </a:xfrm>
          <a:prstGeom prst="flowChartAlternateProcess">
            <a:avLst/>
          </a:prstGeom>
          <a:solidFill>
            <a:srgbClr val="1DFF1D"/>
          </a:solidFill>
          <a:ln w="15875" algn="ctr">
            <a:solidFill>
              <a:srgbClr val="0070C0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63500" h="63500"/>
            <a:bevelB w="63500" h="63500"/>
          </a:sp3d>
        </p:spPr>
        <p:txBody>
          <a:bodyPr wrap="none" anchor="ctr"/>
          <a:lstStyle/>
          <a:p>
            <a:pPr algn="ctr"/>
            <a:r>
              <a:rPr lang="en-US" altLang="zh-CN" sz="1400" b="1" dirty="0" smtClean="0">
                <a:solidFill>
                  <a:srgbClr val="6600CC"/>
                </a:solidFill>
              </a:rPr>
              <a:t>TV</a:t>
            </a:r>
            <a:r>
              <a:rPr lang="zh-CN" altLang="en-US" sz="1400" b="1" dirty="0" smtClean="0">
                <a:solidFill>
                  <a:srgbClr val="6600CC"/>
                </a:solidFill>
              </a:rPr>
              <a:t>出厂设置</a:t>
            </a:r>
            <a:endParaRPr lang="zh-CN" altLang="en-US" sz="1400" b="1" dirty="0">
              <a:solidFill>
                <a:srgbClr val="6600CC"/>
              </a:solidFill>
            </a:endParaRPr>
          </a:p>
        </p:txBody>
      </p:sp>
      <p:cxnSp>
        <p:nvCxnSpPr>
          <p:cNvPr id="68" name="AutoShape 255"/>
          <p:cNvCxnSpPr>
            <a:cxnSpLocks noChangeShapeType="1"/>
          </p:cNvCxnSpPr>
          <p:nvPr/>
        </p:nvCxnSpPr>
        <p:spPr bwMode="auto">
          <a:xfrm rot="5400000">
            <a:off x="7288229" y="3427416"/>
            <a:ext cx="282584" cy="1"/>
          </a:xfrm>
          <a:prstGeom prst="straightConnector1">
            <a:avLst/>
          </a:prstGeom>
          <a:noFill/>
          <a:ln w="50800">
            <a:solidFill>
              <a:srgbClr val="990099"/>
            </a:solidFill>
            <a:round/>
            <a:headEnd/>
            <a:tailEnd type="triangle" w="med" len="med"/>
          </a:ln>
        </p:spPr>
      </p:cxnSp>
      <p:cxnSp>
        <p:nvCxnSpPr>
          <p:cNvPr id="69" name="AutoShape 255"/>
          <p:cNvCxnSpPr>
            <a:cxnSpLocks noChangeShapeType="1"/>
          </p:cNvCxnSpPr>
          <p:nvPr/>
        </p:nvCxnSpPr>
        <p:spPr bwMode="auto">
          <a:xfrm rot="5400000">
            <a:off x="7359665" y="4427548"/>
            <a:ext cx="282584" cy="1"/>
          </a:xfrm>
          <a:prstGeom prst="straightConnector1">
            <a:avLst/>
          </a:prstGeom>
          <a:noFill/>
          <a:ln w="50800">
            <a:solidFill>
              <a:srgbClr val="990099"/>
            </a:solidFill>
            <a:round/>
            <a:headEnd/>
            <a:tailEnd type="triangle" w="med" len="med"/>
          </a:ln>
        </p:spPr>
      </p:cxnSp>
      <p:cxnSp>
        <p:nvCxnSpPr>
          <p:cNvPr id="72" name="AutoShape 255"/>
          <p:cNvCxnSpPr>
            <a:cxnSpLocks noChangeShapeType="1"/>
          </p:cNvCxnSpPr>
          <p:nvPr/>
        </p:nvCxnSpPr>
        <p:spPr bwMode="auto">
          <a:xfrm rot="10800000">
            <a:off x="6653226" y="4929198"/>
            <a:ext cx="347666" cy="1588"/>
          </a:xfrm>
          <a:prstGeom prst="straightConnector1">
            <a:avLst/>
          </a:prstGeom>
          <a:noFill/>
          <a:ln w="50800">
            <a:solidFill>
              <a:srgbClr val="990099"/>
            </a:solidFill>
            <a:round/>
            <a:headEnd/>
            <a:tailEnd type="triangle" w="med" len="med"/>
          </a:ln>
        </p:spPr>
      </p:cxnSp>
      <p:cxnSp>
        <p:nvCxnSpPr>
          <p:cNvPr id="75" name="AutoShape 255"/>
          <p:cNvCxnSpPr>
            <a:cxnSpLocks noChangeShapeType="1"/>
          </p:cNvCxnSpPr>
          <p:nvPr/>
        </p:nvCxnSpPr>
        <p:spPr bwMode="auto">
          <a:xfrm rot="10800000">
            <a:off x="5214943" y="4929198"/>
            <a:ext cx="347666" cy="1588"/>
          </a:xfrm>
          <a:prstGeom prst="straightConnector1">
            <a:avLst/>
          </a:prstGeom>
          <a:noFill/>
          <a:ln w="50800">
            <a:solidFill>
              <a:srgbClr val="990099"/>
            </a:solidFill>
            <a:round/>
            <a:headEnd/>
            <a:tailEnd type="triangle" w="med" len="med"/>
          </a:ln>
        </p:spPr>
      </p:cxnSp>
      <p:cxnSp>
        <p:nvCxnSpPr>
          <p:cNvPr id="82" name="直接连接符 81"/>
          <p:cNvCxnSpPr>
            <a:endCxn id="17" idx="1"/>
          </p:cNvCxnSpPr>
          <p:nvPr/>
        </p:nvCxnSpPr>
        <p:spPr>
          <a:xfrm>
            <a:off x="857224" y="3929066"/>
            <a:ext cx="325148" cy="1588"/>
          </a:xfrm>
          <a:prstGeom prst="line">
            <a:avLst/>
          </a:prstGeom>
          <a:ln w="508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AutoShape 255"/>
          <p:cNvCxnSpPr>
            <a:cxnSpLocks noChangeShapeType="1"/>
          </p:cNvCxnSpPr>
          <p:nvPr/>
        </p:nvCxnSpPr>
        <p:spPr bwMode="auto">
          <a:xfrm rot="5400000" flipH="1" flipV="1">
            <a:off x="5749933" y="4321181"/>
            <a:ext cx="642942" cy="1588"/>
          </a:xfrm>
          <a:prstGeom prst="straightConnector1">
            <a:avLst/>
          </a:prstGeom>
          <a:noFill/>
          <a:ln w="50800">
            <a:solidFill>
              <a:srgbClr val="990099"/>
            </a:solidFill>
            <a:round/>
            <a:headEnd/>
            <a:tailEnd type="triangle" w="med" len="med"/>
          </a:ln>
        </p:spPr>
      </p:cxnSp>
      <p:sp>
        <p:nvSpPr>
          <p:cNvPr id="116" name="矩形 115"/>
          <p:cNvSpPr/>
          <p:nvPr/>
        </p:nvSpPr>
        <p:spPr>
          <a:xfrm>
            <a:off x="6000760" y="4214818"/>
            <a:ext cx="500066" cy="285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rgbClr val="FF0000"/>
                </a:solidFill>
              </a:rPr>
              <a:t>NG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18" name="AutoShape 255"/>
          <p:cNvCxnSpPr>
            <a:cxnSpLocks noChangeShapeType="1"/>
          </p:cNvCxnSpPr>
          <p:nvPr/>
        </p:nvCxnSpPr>
        <p:spPr bwMode="auto">
          <a:xfrm rot="5400000">
            <a:off x="5679289" y="3607595"/>
            <a:ext cx="642942" cy="1588"/>
          </a:xfrm>
          <a:prstGeom prst="straightConnector1">
            <a:avLst/>
          </a:prstGeom>
          <a:noFill/>
          <a:ln w="50800">
            <a:solidFill>
              <a:srgbClr val="990099"/>
            </a:solidFill>
            <a:round/>
            <a:headEnd/>
            <a:tailEnd type="triangle" w="med" len="med"/>
          </a:ln>
        </p:spPr>
      </p:cxnSp>
      <p:cxnSp>
        <p:nvCxnSpPr>
          <p:cNvPr id="122" name="AutoShape 255"/>
          <p:cNvCxnSpPr>
            <a:cxnSpLocks noChangeShapeType="1"/>
          </p:cNvCxnSpPr>
          <p:nvPr/>
        </p:nvCxnSpPr>
        <p:spPr bwMode="auto">
          <a:xfrm rot="5400000">
            <a:off x="4394199" y="3606801"/>
            <a:ext cx="642942" cy="1588"/>
          </a:xfrm>
          <a:prstGeom prst="straightConnector1">
            <a:avLst/>
          </a:prstGeom>
          <a:noFill/>
          <a:ln w="50800">
            <a:solidFill>
              <a:srgbClr val="990099"/>
            </a:solidFill>
            <a:round/>
            <a:headEnd/>
            <a:tailEnd type="triangle" w="med" len="med"/>
          </a:ln>
        </p:spPr>
      </p:cxnSp>
      <p:cxnSp>
        <p:nvCxnSpPr>
          <p:cNvPr id="123" name="AutoShape 255"/>
          <p:cNvCxnSpPr>
            <a:cxnSpLocks noChangeShapeType="1"/>
          </p:cNvCxnSpPr>
          <p:nvPr/>
        </p:nvCxnSpPr>
        <p:spPr bwMode="auto">
          <a:xfrm rot="5400000">
            <a:off x="2965439" y="3606801"/>
            <a:ext cx="642942" cy="1588"/>
          </a:xfrm>
          <a:prstGeom prst="straightConnector1">
            <a:avLst/>
          </a:prstGeom>
          <a:noFill/>
          <a:ln w="50800">
            <a:solidFill>
              <a:srgbClr val="990099"/>
            </a:solidFill>
            <a:round/>
            <a:headEnd/>
            <a:tailEnd type="triangle" w="med" len="med"/>
          </a:ln>
        </p:spPr>
      </p:cxnSp>
      <p:cxnSp>
        <p:nvCxnSpPr>
          <p:cNvPr id="124" name="AutoShape 255"/>
          <p:cNvCxnSpPr>
            <a:cxnSpLocks noChangeShapeType="1"/>
          </p:cNvCxnSpPr>
          <p:nvPr/>
        </p:nvCxnSpPr>
        <p:spPr bwMode="auto">
          <a:xfrm rot="5400000">
            <a:off x="6322231" y="3250405"/>
            <a:ext cx="714380" cy="642942"/>
          </a:xfrm>
          <a:prstGeom prst="straightConnector1">
            <a:avLst/>
          </a:prstGeom>
          <a:noFill/>
          <a:ln w="50800">
            <a:solidFill>
              <a:srgbClr val="990099"/>
            </a:solidFill>
            <a:round/>
            <a:headEnd/>
            <a:tailEnd type="triangle" w="med" len="med"/>
          </a:ln>
        </p:spPr>
      </p:cxnSp>
      <p:sp>
        <p:nvSpPr>
          <p:cNvPr id="127" name="矩形 126"/>
          <p:cNvSpPr/>
          <p:nvPr/>
        </p:nvSpPr>
        <p:spPr>
          <a:xfrm>
            <a:off x="6643702" y="3714752"/>
            <a:ext cx="500066" cy="285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rgbClr val="FF0000"/>
                </a:solidFill>
              </a:rPr>
              <a:t>NG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29" name="直接箭头连接符 128"/>
          <p:cNvCxnSpPr/>
          <p:nvPr/>
        </p:nvCxnSpPr>
        <p:spPr>
          <a:xfrm rot="10800000">
            <a:off x="2285984" y="3929066"/>
            <a:ext cx="4714908" cy="1588"/>
          </a:xfrm>
          <a:prstGeom prst="straightConnector1">
            <a:avLst/>
          </a:prstGeom>
          <a:ln w="38100">
            <a:solidFill>
              <a:srgbClr val="FF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矩形 133"/>
          <p:cNvSpPr/>
          <p:nvPr/>
        </p:nvSpPr>
        <p:spPr>
          <a:xfrm>
            <a:off x="6429388" y="3357562"/>
            <a:ext cx="500066" cy="285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rgbClr val="FF0000"/>
                </a:solidFill>
              </a:rPr>
              <a:t>NG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5929322" y="3429000"/>
            <a:ext cx="500066" cy="285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rgbClr val="FF0000"/>
                </a:solidFill>
              </a:rPr>
              <a:t>NG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4643438" y="3500438"/>
            <a:ext cx="500066" cy="285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rgbClr val="FF0000"/>
                </a:solidFill>
              </a:rPr>
              <a:t>NG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3214678" y="3500438"/>
            <a:ext cx="500066" cy="285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rgbClr val="FF0000"/>
                </a:solidFill>
              </a:rPr>
              <a:t>NG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14348" y="3643314"/>
            <a:ext cx="500066" cy="285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rgbClr val="FF0000"/>
                </a:solidFill>
              </a:rPr>
              <a:t>OK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44" name="Picture 34" descr="그림3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500166" y="3000372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34" descr="그림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3071802" y="3000372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34" descr="그림3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857884" y="2998124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34" descr="그림3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429124" y="3000372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34" descr="그림3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215206" y="3000372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34" descr="그림3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358082" y="4000504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34" descr="그림3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429520" y="500063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34" descr="그림3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000760" y="500063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34" descr="그림3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500562" y="5000636"/>
            <a:ext cx="30589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50035" y="285728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57290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预热</a:t>
            </a:r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加温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314" name="Picture 2" descr="E:\厦门\2013\流程看板图片\DSCN0361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14414" y="1643049"/>
            <a:ext cx="5715040" cy="4287735"/>
          </a:xfrm>
          <a:prstGeom prst="rect">
            <a:avLst/>
          </a:prstGeom>
          <a:noFill/>
        </p:spPr>
      </p:pic>
      <p:pic>
        <p:nvPicPr>
          <p:cNvPr id="13315" name="Picture 3" descr="E:\厦门\2013\流程看板图片\DSCN0606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142976" y="1571613"/>
            <a:ext cx="6000792" cy="4502122"/>
          </a:xfrm>
          <a:prstGeom prst="rect">
            <a:avLst/>
          </a:prstGeom>
          <a:noFill/>
        </p:spPr>
      </p:pic>
      <p:sp>
        <p:nvSpPr>
          <p:cNvPr id="6" name="Freeform 6">
            <a:hlinkClick r:id="rId4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14414" y="1038509"/>
            <a:ext cx="48577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白平衡调整（</a:t>
            </a:r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ULPK/MAC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烧入）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338" name="Picture 2" descr="E:\厦门\2013\SI\DSC05210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85852" y="1428736"/>
            <a:ext cx="6207140" cy="4655355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5786" y="1071546"/>
            <a:ext cx="6858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AV/COM/USB/HDMI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TW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TW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/PANEL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检验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362" name="Picture 2" descr="E:\厦门\2013\SI\DSC05211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28662" y="1571612"/>
            <a:ext cx="6429420" cy="4833950"/>
          </a:xfrm>
          <a:prstGeom prst="rect">
            <a:avLst/>
          </a:prstGeom>
          <a:noFill/>
        </p:spPr>
      </p:pic>
      <p:pic>
        <p:nvPicPr>
          <p:cNvPr id="15363" name="Picture 3" descr="E:\厦门\2013\SI\DSC05221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57224" y="1500174"/>
            <a:ext cx="6778644" cy="5083983"/>
          </a:xfrm>
          <a:prstGeom prst="rect">
            <a:avLst/>
          </a:prstGeom>
          <a:noFill/>
        </p:spPr>
      </p:pic>
      <p:sp>
        <p:nvSpPr>
          <p:cNvPr id="6" name="Freeform 6">
            <a:hlinkClick r:id="rId4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" decel="1000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600" decel="100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00" decel="100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00" decel="100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5720" y="1038509"/>
            <a:ext cx="7500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SMRT TV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：有线网络、无线网络、滑鼠、</a:t>
            </a:r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3D-----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714348" y="1857364"/>
            <a:ext cx="6429420" cy="393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4348" y="1428736"/>
            <a:ext cx="6500858" cy="4667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/>
          <p:cNvGrpSpPr/>
          <p:nvPr/>
        </p:nvGrpSpPr>
        <p:grpSpPr>
          <a:xfrm>
            <a:off x="714348" y="1428735"/>
            <a:ext cx="7286676" cy="4714908"/>
            <a:chOff x="896152" y="3701280"/>
            <a:chExt cx="3318661" cy="20447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896152" y="3701280"/>
              <a:ext cx="3268662" cy="204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标注 9"/>
            <p:cNvSpPr/>
            <p:nvPr/>
          </p:nvSpPr>
          <p:spPr>
            <a:xfrm>
              <a:off x="3500438" y="4140200"/>
              <a:ext cx="714375" cy="431800"/>
            </a:xfrm>
            <a:prstGeom prst="wedgeRectCallout">
              <a:avLst>
                <a:gd name="adj1" fmla="val -138157"/>
                <a:gd name="adj2" fmla="val -1994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>
                  <a:solidFill>
                    <a:srgbClr val="FF0000"/>
                  </a:solidFill>
                </a:rPr>
                <a:t>鼠标</a:t>
              </a:r>
            </a:p>
          </p:txBody>
        </p:sp>
      </p:grpSp>
      <p:sp>
        <p:nvSpPr>
          <p:cNvPr id="11" name="Freeform 6">
            <a:hlinkClick r:id="rId5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6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7290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HI-POT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386" name="Picture 2" descr="E:\厦门\2013\流程看板图片\DSCN0612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142976" y="1500174"/>
            <a:ext cx="5572164" cy="4118599"/>
          </a:xfrm>
          <a:prstGeom prst="rect">
            <a:avLst/>
          </a:prstGeom>
          <a:noFill/>
        </p:spPr>
      </p:pic>
      <p:pic>
        <p:nvPicPr>
          <p:cNvPr id="16387" name="Picture 3" descr="E:\厦门\2013\SI\DSC05176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142976" y="1428735"/>
            <a:ext cx="6143668" cy="4607751"/>
          </a:xfrm>
          <a:prstGeom prst="rect">
            <a:avLst/>
          </a:prstGeom>
          <a:noFill/>
        </p:spPr>
      </p:pic>
      <p:sp>
        <p:nvSpPr>
          <p:cNvPr id="6" name="Freeform 6">
            <a:hlinkClick r:id="rId4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7290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TV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共振测试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410" name="Picture 2" descr="E:\厦门\2013\SI\DSC05223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14414" y="1500174"/>
            <a:ext cx="6278578" cy="4708934"/>
          </a:xfrm>
          <a:prstGeom prst="rect">
            <a:avLst/>
          </a:prstGeom>
          <a:noFill/>
        </p:spPr>
      </p:pic>
      <p:pic>
        <p:nvPicPr>
          <p:cNvPr id="17411" name="Picture 3" descr="E:\厦门\2013\SI\DSC05226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214414" y="1500173"/>
            <a:ext cx="6286544" cy="4714909"/>
          </a:xfrm>
          <a:prstGeom prst="rect">
            <a:avLst/>
          </a:prstGeom>
          <a:noFill/>
        </p:spPr>
      </p:pic>
      <p:sp>
        <p:nvSpPr>
          <p:cNvPr id="6" name="Freeform 6">
            <a:hlinkClick r:id="rId4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2545" y="285728"/>
            <a:ext cx="2112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SI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生产流程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7290" y="1038509"/>
            <a:ext cx="24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TV</a:t>
            </a:r>
            <a:r>
              <a:rPr lang="zh-CN" altLang="en-US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出厂设置</a:t>
            </a:r>
            <a:endParaRPr lang="zh-TW" altLang="en-US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434" name="Picture 2" descr="E:\厦门\2013\SI\DSC05227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142976" y="1500174"/>
            <a:ext cx="6207140" cy="4655355"/>
          </a:xfrm>
          <a:prstGeom prst="rect">
            <a:avLst/>
          </a:prstGeom>
          <a:noFill/>
        </p:spPr>
      </p:pic>
      <p:sp>
        <p:nvSpPr>
          <p:cNvPr id="5" name="Freeform 6">
            <a:hlinkClick r:id="rId3" action="ppaction://hlinksldjump"/>
          </p:cNvPr>
          <p:cNvSpPr>
            <a:spLocks noChangeAspect="1"/>
          </p:cNvSpPr>
          <p:nvPr/>
        </p:nvSpPr>
        <p:spPr bwMode="auto">
          <a:xfrm>
            <a:off x="7858148" y="357166"/>
            <a:ext cx="347663" cy="361490"/>
          </a:xfrm>
          <a:custGeom>
            <a:avLst/>
            <a:gdLst/>
            <a:ahLst/>
            <a:cxnLst>
              <a:cxn ang="0">
                <a:pos x="960" y="0"/>
              </a:cxn>
              <a:cxn ang="0">
                <a:pos x="0" y="912"/>
              </a:cxn>
              <a:cxn ang="0">
                <a:pos x="384" y="912"/>
              </a:cxn>
              <a:cxn ang="0">
                <a:pos x="384" y="1776"/>
              </a:cxn>
              <a:cxn ang="0">
                <a:pos x="768" y="1776"/>
              </a:cxn>
              <a:cxn ang="0">
                <a:pos x="768" y="1008"/>
              </a:cxn>
              <a:cxn ang="0">
                <a:pos x="1200" y="1008"/>
              </a:cxn>
              <a:cxn ang="0">
                <a:pos x="1200" y="1776"/>
              </a:cxn>
              <a:cxn ang="0">
                <a:pos x="1632" y="1776"/>
              </a:cxn>
              <a:cxn ang="0">
                <a:pos x="1632" y="864"/>
              </a:cxn>
              <a:cxn ang="0">
                <a:pos x="1968" y="864"/>
              </a:cxn>
              <a:cxn ang="0">
                <a:pos x="960" y="0"/>
              </a:cxn>
            </a:cxnLst>
            <a:rect l="0" t="0" r="r" b="b"/>
            <a:pathLst>
              <a:path w="1968" h="1776">
                <a:moveTo>
                  <a:pt x="960" y="0"/>
                </a:moveTo>
                <a:lnTo>
                  <a:pt x="0" y="912"/>
                </a:lnTo>
                <a:lnTo>
                  <a:pt x="384" y="912"/>
                </a:lnTo>
                <a:lnTo>
                  <a:pt x="384" y="1776"/>
                </a:lnTo>
                <a:lnTo>
                  <a:pt x="768" y="1776"/>
                </a:lnTo>
                <a:lnTo>
                  <a:pt x="768" y="1008"/>
                </a:lnTo>
                <a:lnTo>
                  <a:pt x="1200" y="1008"/>
                </a:lnTo>
                <a:lnTo>
                  <a:pt x="1200" y="1776"/>
                </a:lnTo>
                <a:lnTo>
                  <a:pt x="1632" y="1776"/>
                </a:lnTo>
                <a:lnTo>
                  <a:pt x="1632" y="864"/>
                </a:lnTo>
                <a:lnTo>
                  <a:pt x="1968" y="864"/>
                </a:lnTo>
                <a:lnTo>
                  <a:pt x="96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47452D"/>
      </a:dk1>
      <a:lt1>
        <a:srgbClr val="FFFFFF"/>
      </a:lt1>
      <a:dk2>
        <a:srgbClr val="988B3A"/>
      </a:dk2>
      <a:lt2>
        <a:srgbClr val="E8C972"/>
      </a:lt2>
      <a:accent1>
        <a:srgbClr val="EF8D21"/>
      </a:accent1>
      <a:accent2>
        <a:srgbClr val="6FB157"/>
      </a:accent2>
      <a:accent3>
        <a:srgbClr val="CAC4AE"/>
      </a:accent3>
      <a:accent4>
        <a:srgbClr val="DADADA"/>
      </a:accent4>
      <a:accent5>
        <a:srgbClr val="F6C5AB"/>
      </a:accent5>
      <a:accent6>
        <a:srgbClr val="64A04E"/>
      </a:accent6>
      <a:hlink>
        <a:srgbClr val="D54F6F"/>
      </a:hlink>
      <a:folHlink>
        <a:srgbClr val="5AC2C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462300"/>
        </a:dk1>
        <a:lt1>
          <a:srgbClr val="FFFFFF"/>
        </a:lt1>
        <a:dk2>
          <a:srgbClr val="B64C1C"/>
        </a:dk2>
        <a:lt2>
          <a:srgbClr val="F7A707"/>
        </a:lt2>
        <a:accent1>
          <a:srgbClr val="5FB858"/>
        </a:accent1>
        <a:accent2>
          <a:srgbClr val="465BC2"/>
        </a:accent2>
        <a:accent3>
          <a:srgbClr val="D7B2AB"/>
        </a:accent3>
        <a:accent4>
          <a:srgbClr val="DADADA"/>
        </a:accent4>
        <a:accent5>
          <a:srgbClr val="B6D8B4"/>
        </a:accent5>
        <a:accent6>
          <a:srgbClr val="3F52B0"/>
        </a:accent6>
        <a:hlink>
          <a:srgbClr val="5594AB"/>
        </a:hlink>
        <a:folHlink>
          <a:srgbClr val="CC506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47452D"/>
        </a:dk1>
        <a:lt1>
          <a:srgbClr val="FFFFFF"/>
        </a:lt1>
        <a:dk2>
          <a:srgbClr val="988B3A"/>
        </a:dk2>
        <a:lt2>
          <a:srgbClr val="E8C972"/>
        </a:lt2>
        <a:accent1>
          <a:srgbClr val="EF8D21"/>
        </a:accent1>
        <a:accent2>
          <a:srgbClr val="6FB157"/>
        </a:accent2>
        <a:accent3>
          <a:srgbClr val="CAC4AE"/>
        </a:accent3>
        <a:accent4>
          <a:srgbClr val="DADADA"/>
        </a:accent4>
        <a:accent5>
          <a:srgbClr val="F6C5AB"/>
        </a:accent5>
        <a:accent6>
          <a:srgbClr val="64A04E"/>
        </a:accent6>
        <a:hlink>
          <a:srgbClr val="D54F6F"/>
        </a:hlink>
        <a:folHlink>
          <a:srgbClr val="5AC2C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264C"/>
        </a:dk1>
        <a:lt1>
          <a:srgbClr val="FFFFFF"/>
        </a:lt1>
        <a:dk2>
          <a:srgbClr val="357D9D"/>
        </a:dk2>
        <a:lt2>
          <a:srgbClr val="73D1E7"/>
        </a:lt2>
        <a:accent1>
          <a:srgbClr val="D64E4E"/>
        </a:accent1>
        <a:accent2>
          <a:srgbClr val="EE7A1A"/>
        </a:accent2>
        <a:accent3>
          <a:srgbClr val="AEBFCC"/>
        </a:accent3>
        <a:accent4>
          <a:srgbClr val="DADADA"/>
        </a:accent4>
        <a:accent5>
          <a:srgbClr val="E8B2B2"/>
        </a:accent5>
        <a:accent6>
          <a:srgbClr val="D86E16"/>
        </a:accent6>
        <a:hlink>
          <a:srgbClr val="2ED270"/>
        </a:hlink>
        <a:folHlink>
          <a:srgbClr val="A74CD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新LOGO PPT模板2013061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中文版2012年10月</Template>
  <TotalTime>14136</TotalTime>
  <Words>2077</Words>
  <Application>Microsoft Office PowerPoint</Application>
  <PresentationFormat>全屏显示(4:3)</PresentationFormat>
  <Paragraphs>466</Paragraphs>
  <Slides>114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114</vt:i4>
      </vt:variant>
    </vt:vector>
  </HeadingPairs>
  <TitlesOfParts>
    <vt:vector size="116" baseType="lpstr">
      <vt:lpstr>Default Design</vt:lpstr>
      <vt:lpstr>新LOGO PPT模板20130618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TV生产车间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幻灯片 108</vt:lpstr>
      <vt:lpstr>幻灯片 109</vt:lpstr>
      <vt:lpstr>幻灯片 110</vt:lpstr>
      <vt:lpstr>幻灯片 111</vt:lpstr>
      <vt:lpstr>幻灯片 112</vt:lpstr>
      <vt:lpstr>幻灯片 113</vt:lpstr>
      <vt:lpstr>幻灯片 114</vt:lpstr>
    </vt:vector>
  </TitlesOfParts>
  <Company>tpv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offe_offi</dc:creator>
  <cp:lastModifiedBy>user</cp:lastModifiedBy>
  <cp:revision>980</cp:revision>
  <dcterms:created xsi:type="dcterms:W3CDTF">2006-05-04T11:38:48Z</dcterms:created>
  <dcterms:modified xsi:type="dcterms:W3CDTF">2014-07-08T08:28:34Z</dcterms:modified>
</cp:coreProperties>
</file>